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8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9144000" cx="16249650"/>
  <p:notesSz cx="9144000" cy="6858000"/>
  <p:embeddedFontLst>
    <p:embeddedFont>
      <p:font typeface="Roboto Black"/>
      <p:bold r:id="rId22"/>
      <p:boldItalic r:id="rId23"/>
    </p:embeddedFont>
    <p:embeddedFont>
      <p:font typeface="Roboto Thin"/>
      <p:regular r:id="rId24"/>
      <p:bold r:id="rId25"/>
      <p:italic r:id="rId26"/>
      <p:boldItalic r:id="rId27"/>
    </p:embeddedFont>
    <p:embeddedFont>
      <p:font typeface="Roboto"/>
      <p:regular r:id="rId28"/>
      <p:bold r:id="rId29"/>
      <p:italic r:id="rId30"/>
      <p:boldItalic r:id="rId31"/>
    </p:embeddedFont>
    <p:embeddedFont>
      <p:font typeface="Roboto Medium"/>
      <p:regular r:id="rId32"/>
      <p:bold r:id="rId33"/>
      <p:italic r:id="rId34"/>
      <p:boldItalic r:id="rId35"/>
    </p:embeddedFont>
    <p:embeddedFont>
      <p:font typeface="Lato"/>
      <p:regular r:id="rId36"/>
      <p:bold r:id="rId37"/>
      <p:italic r:id="rId38"/>
      <p:boldItalic r:id="rId39"/>
    </p:embeddedFont>
    <p:embeddedFont>
      <p:font typeface="Roboto Condensed"/>
      <p:regular r:id="rId40"/>
      <p:bold r:id="rId41"/>
      <p:italic r:id="rId42"/>
      <p:boldItalic r:id="rId43"/>
    </p:embeddedFont>
    <p:embeddedFont>
      <p:font typeface="Lato Black"/>
      <p:bold r:id="rId44"/>
      <p:boldItalic r:id="rId45"/>
    </p:embeddedFont>
    <p:embeddedFont>
      <p:font typeface="Roboto Light"/>
      <p:regular r:id="rId46"/>
      <p:bold r:id="rId47"/>
      <p:italic r:id="rId48"/>
      <p:boldItalic r:id="rId4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903">
          <p15:clr>
            <a:srgbClr val="A4A3A4"/>
          </p15:clr>
        </p15:guide>
        <p15:guide id="2" pos="5118">
          <p15:clr>
            <a:srgbClr val="A4A3A4"/>
          </p15:clr>
        </p15:guide>
      </p15:sldGuideLst>
    </p:ext>
    <p:ext uri="{2D200454-40CA-4A62-9FC3-DE9A4176ACB9}">
      <p15:notes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50913492-BB77-40AF-921C-36045221B5E8}">
  <a:tblStyle styleId="{50913492-BB77-40AF-921C-36045221B5E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903" orient="horz"/>
        <p:guide pos="5118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Condensed-regular.fntdata"/><Relationship Id="rId42" Type="http://schemas.openxmlformats.org/officeDocument/2006/relationships/font" Target="fonts/RobotoCondensed-italic.fntdata"/><Relationship Id="rId41" Type="http://schemas.openxmlformats.org/officeDocument/2006/relationships/font" Target="fonts/RobotoCondensed-bold.fntdata"/><Relationship Id="rId44" Type="http://schemas.openxmlformats.org/officeDocument/2006/relationships/font" Target="fonts/LatoBlack-bold.fntdata"/><Relationship Id="rId43" Type="http://schemas.openxmlformats.org/officeDocument/2006/relationships/font" Target="fonts/RobotoCondensed-boldItalic.fntdata"/><Relationship Id="rId46" Type="http://schemas.openxmlformats.org/officeDocument/2006/relationships/font" Target="fonts/RobotoLight-regular.fntdata"/><Relationship Id="rId45" Type="http://schemas.openxmlformats.org/officeDocument/2006/relationships/font" Target="fonts/LatoBlack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RobotoLight-italic.fntdata"/><Relationship Id="rId47" Type="http://schemas.openxmlformats.org/officeDocument/2006/relationships/font" Target="fonts/RobotoLight-bold.fntdata"/><Relationship Id="rId49" Type="http://schemas.openxmlformats.org/officeDocument/2006/relationships/font" Target="fonts/RobotoLight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oboto-boldItalic.fntdata"/><Relationship Id="rId30" Type="http://schemas.openxmlformats.org/officeDocument/2006/relationships/font" Target="fonts/Roboto-italic.fntdata"/><Relationship Id="rId33" Type="http://schemas.openxmlformats.org/officeDocument/2006/relationships/font" Target="fonts/RobotoMedium-bold.fntdata"/><Relationship Id="rId32" Type="http://schemas.openxmlformats.org/officeDocument/2006/relationships/font" Target="fonts/RobotoMedium-regular.fntdata"/><Relationship Id="rId35" Type="http://schemas.openxmlformats.org/officeDocument/2006/relationships/font" Target="fonts/RobotoMedium-boldItalic.fntdata"/><Relationship Id="rId34" Type="http://schemas.openxmlformats.org/officeDocument/2006/relationships/font" Target="fonts/RobotoMedium-italic.fntdata"/><Relationship Id="rId37" Type="http://schemas.openxmlformats.org/officeDocument/2006/relationships/font" Target="fonts/Lato-bold.fntdata"/><Relationship Id="rId36" Type="http://schemas.openxmlformats.org/officeDocument/2006/relationships/font" Target="fonts/Lato-regular.fntdata"/><Relationship Id="rId39" Type="http://schemas.openxmlformats.org/officeDocument/2006/relationships/font" Target="fonts/Lato-boldItalic.fntdata"/><Relationship Id="rId38" Type="http://schemas.openxmlformats.org/officeDocument/2006/relationships/font" Target="fonts/Lato-italic.fntdata"/><Relationship Id="rId20" Type="http://schemas.openxmlformats.org/officeDocument/2006/relationships/slide" Target="slides/slide14.xml"/><Relationship Id="rId22" Type="http://schemas.openxmlformats.org/officeDocument/2006/relationships/font" Target="fonts/RobotoBlack-bold.fntdata"/><Relationship Id="rId21" Type="http://schemas.openxmlformats.org/officeDocument/2006/relationships/slide" Target="slides/slide15.xml"/><Relationship Id="rId24" Type="http://schemas.openxmlformats.org/officeDocument/2006/relationships/font" Target="fonts/RobotoThin-regular.fntdata"/><Relationship Id="rId23" Type="http://schemas.openxmlformats.org/officeDocument/2006/relationships/font" Target="fonts/RobotoBlack-boldItalic.fntdata"/><Relationship Id="rId26" Type="http://schemas.openxmlformats.org/officeDocument/2006/relationships/font" Target="fonts/RobotoThin-italic.fntdata"/><Relationship Id="rId25" Type="http://schemas.openxmlformats.org/officeDocument/2006/relationships/font" Target="fonts/RobotoThin-bold.fntdata"/><Relationship Id="rId28" Type="http://schemas.openxmlformats.org/officeDocument/2006/relationships/font" Target="fonts/Roboto-regular.fntdata"/><Relationship Id="rId27" Type="http://schemas.openxmlformats.org/officeDocument/2006/relationships/font" Target="fonts/RobotoThin-boldItalic.fntdata"/><Relationship Id="rId29" Type="http://schemas.openxmlformats.org/officeDocument/2006/relationships/font" Target="fonts/Roboto-bold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287588" y="514350"/>
            <a:ext cx="4568825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635"/>
              </a:spcBef>
              <a:spcAft>
                <a:spcPts val="0"/>
              </a:spcAft>
              <a:buSzPts val="1400"/>
              <a:buNone/>
              <a:defRPr b="0" i="0" sz="211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635"/>
              </a:spcBef>
              <a:spcAft>
                <a:spcPts val="0"/>
              </a:spcAft>
              <a:buSzPts val="1400"/>
              <a:buNone/>
              <a:defRPr b="0" i="0" sz="211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635"/>
              </a:spcBef>
              <a:spcAft>
                <a:spcPts val="0"/>
              </a:spcAft>
              <a:buSzPts val="1400"/>
              <a:buNone/>
              <a:defRPr b="0" i="0" sz="211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635"/>
              </a:spcBef>
              <a:spcAft>
                <a:spcPts val="0"/>
              </a:spcAft>
              <a:buSzPts val="1400"/>
              <a:buNone/>
              <a:defRPr b="0" i="0" sz="211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635"/>
              </a:spcBef>
              <a:spcAft>
                <a:spcPts val="0"/>
              </a:spcAft>
              <a:buSzPts val="1400"/>
              <a:buNone/>
              <a:defRPr b="0" i="0" sz="211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11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11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11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11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1:notes"/>
          <p:cNvSpPr/>
          <p:nvPr>
            <p:ph idx="2" type="sldImg"/>
          </p:nvPr>
        </p:nvSpPr>
        <p:spPr>
          <a:xfrm>
            <a:off x="2287588" y="514350"/>
            <a:ext cx="4568825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3:notes"/>
          <p:cNvSpPr/>
          <p:nvPr>
            <p:ph idx="2" type="sldImg"/>
          </p:nvPr>
        </p:nvSpPr>
        <p:spPr>
          <a:xfrm>
            <a:off x="2287588" y="514350"/>
            <a:ext cx="4568825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4:notes"/>
          <p:cNvSpPr/>
          <p:nvPr>
            <p:ph idx="2" type="sldImg"/>
          </p:nvPr>
        </p:nvSpPr>
        <p:spPr>
          <a:xfrm>
            <a:off x="2287588" y="514350"/>
            <a:ext cx="4568825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6bb5b8bbf6_0_1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g6bb5b8bbf6_0_12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6bb5b8bbf6_0_2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g6bb5b8bbf6_0_20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6bb5b8bbf6_0_3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g6bb5b8bbf6_0_30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6bb5b8bbf6_0_5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g6bb5b8bbf6_0_50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6bb5b8bbf6_0_5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g6bb5b8bbf6_0_56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6bb5b8bbf6_0_6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g6bb5b8bbf6_0_62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6bb5b8bbf6_0_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g6bb5b8bbf6_0_2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6bb5b8bbf6_0_68:notes"/>
          <p:cNvSpPr/>
          <p:nvPr>
            <p:ph idx="2" type="sldImg"/>
          </p:nvPr>
        </p:nvSpPr>
        <p:spPr>
          <a:xfrm>
            <a:off x="2286893" y="514350"/>
            <a:ext cx="45702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6bb5b8bbf6_0_6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g6bb5b8bbf6_0_68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6bb5b8bbf6_0_75:notes"/>
          <p:cNvSpPr/>
          <p:nvPr>
            <p:ph idx="2" type="sldImg"/>
          </p:nvPr>
        </p:nvSpPr>
        <p:spPr>
          <a:xfrm>
            <a:off x="2286893" y="514350"/>
            <a:ext cx="45702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6bb5b8bbf6_0_7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g6bb5b8bbf6_0_75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6bb5b8bbf6_0_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g6bb5b8bbf6_0_7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6bb5b8bbf6_0_17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g6bb5b8bbf6_0_170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75a6ff615b_0_22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g75a6ff615b_0_227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7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a 1">
  <p:cSld name="Capa 1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:\TDC2017\Logos\TDC2017\logo-tdc-horizontal-A4.emf" id="27" name="Google Shape;27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2935018" y="7700762"/>
            <a:ext cx="3197040" cy="1090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2"/>
          <p:cNvPicPr preferRelativeResize="0"/>
          <p:nvPr/>
        </p:nvPicPr>
        <p:blipFill rotWithShape="1">
          <a:blip r:embed="rId3">
            <a:alphaModFix/>
          </a:blip>
          <a:srcRect b="58240" l="1970" r="-1969" t="4722"/>
          <a:stretch/>
        </p:blipFill>
        <p:spPr>
          <a:xfrm>
            <a:off x="12079" y="379494"/>
            <a:ext cx="16249651" cy="3385345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2"/>
          <p:cNvSpPr txBox="1"/>
          <p:nvPr>
            <p:ph type="ctrTitle"/>
          </p:nvPr>
        </p:nvSpPr>
        <p:spPr>
          <a:xfrm>
            <a:off x="714667" y="3185627"/>
            <a:ext cx="14820300" cy="80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Roboto Black"/>
              <a:buNone/>
              <a:defRPr b="1" i="0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"/>
          <p:cNvSpPr txBox="1"/>
          <p:nvPr/>
        </p:nvSpPr>
        <p:spPr>
          <a:xfrm>
            <a:off x="1356073" y="4865815"/>
            <a:ext cx="13177500" cy="5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396" lvl="0" marL="406396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t/>
            </a:r>
            <a:endParaRPr b="0" i="1" sz="4000" u="none" cap="none" strike="noStrik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1" name="Google Shape;31;p2"/>
          <p:cNvSpPr txBox="1"/>
          <p:nvPr>
            <p:ph idx="1" type="body"/>
          </p:nvPr>
        </p:nvSpPr>
        <p:spPr>
          <a:xfrm>
            <a:off x="3932889" y="4878885"/>
            <a:ext cx="9002100" cy="10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2"/>
          <p:cNvSpPr txBox="1"/>
          <p:nvPr>
            <p:ph idx="2" type="body"/>
          </p:nvPr>
        </p:nvSpPr>
        <p:spPr>
          <a:xfrm>
            <a:off x="3932889" y="6157516"/>
            <a:ext cx="90024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Roboto Thin"/>
                <a:ea typeface="Roboto Thin"/>
                <a:cs typeface="Roboto Thin"/>
                <a:sym typeface="Roboto Thin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" name="Google Shape;33;p2"/>
          <p:cNvSpPr txBox="1"/>
          <p:nvPr>
            <p:ph idx="3" type="body"/>
          </p:nvPr>
        </p:nvSpPr>
        <p:spPr>
          <a:xfrm>
            <a:off x="3933045" y="6987167"/>
            <a:ext cx="90021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p2"/>
          <p:cNvSpPr/>
          <p:nvPr/>
        </p:nvSpPr>
        <p:spPr>
          <a:xfrm>
            <a:off x="434160" y="4865815"/>
            <a:ext cx="2563800" cy="25638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2"/>
          <p:cNvSpPr/>
          <p:nvPr>
            <p:ph idx="4" type="pic"/>
          </p:nvPr>
        </p:nvSpPr>
        <p:spPr>
          <a:xfrm>
            <a:off x="433848" y="4888405"/>
            <a:ext cx="2563800" cy="25638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3061">
          <p15:clr>
            <a:srgbClr val="FBAE40"/>
          </p15:clr>
        </p15:guide>
        <p15:guide id="2" orient="horz" pos="471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a 2 Palestrantes">
  <p:cSld name="Capa 2 Palestrantes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:\TDC2017\Logos\TDC2017\logo-tdc-horizontal-A4.emf" id="37" name="Google Shape;37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538385" y="7816818"/>
            <a:ext cx="3197040" cy="1090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079" y="379494"/>
            <a:ext cx="16249651" cy="3385344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3"/>
          <p:cNvSpPr txBox="1"/>
          <p:nvPr>
            <p:ph type="ctrTitle"/>
          </p:nvPr>
        </p:nvSpPr>
        <p:spPr>
          <a:xfrm>
            <a:off x="714667" y="3185627"/>
            <a:ext cx="14820300" cy="80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Roboto Black"/>
              <a:buNone/>
              <a:defRPr b="1" i="0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/>
        </p:nvSpPr>
        <p:spPr>
          <a:xfrm>
            <a:off x="1356073" y="4865815"/>
            <a:ext cx="13177500" cy="5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396" lvl="0" marL="406396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t/>
            </a:r>
            <a:endParaRPr b="0" i="1" sz="4000" u="none" cap="none" strike="noStrik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41" name="Google Shape;41;p3"/>
          <p:cNvSpPr txBox="1"/>
          <p:nvPr>
            <p:ph idx="1" type="body"/>
          </p:nvPr>
        </p:nvSpPr>
        <p:spPr>
          <a:xfrm>
            <a:off x="3932889" y="4878885"/>
            <a:ext cx="9002100" cy="10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3"/>
          <p:cNvSpPr txBox="1"/>
          <p:nvPr>
            <p:ph idx="2" type="body"/>
          </p:nvPr>
        </p:nvSpPr>
        <p:spPr>
          <a:xfrm>
            <a:off x="3932578" y="5995501"/>
            <a:ext cx="9002400" cy="99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Roboto Thin"/>
                <a:ea typeface="Roboto Thin"/>
                <a:cs typeface="Roboto Thin"/>
                <a:sym typeface="Roboto Thin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3"/>
          <p:cNvSpPr txBox="1"/>
          <p:nvPr>
            <p:ph idx="3" type="body"/>
          </p:nvPr>
        </p:nvSpPr>
        <p:spPr>
          <a:xfrm>
            <a:off x="3932890" y="7168082"/>
            <a:ext cx="90021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3"/>
          <p:cNvSpPr/>
          <p:nvPr/>
        </p:nvSpPr>
        <p:spPr>
          <a:xfrm>
            <a:off x="434160" y="4865815"/>
            <a:ext cx="2563800" cy="25638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3"/>
          <p:cNvSpPr/>
          <p:nvPr>
            <p:ph idx="4" type="pic"/>
          </p:nvPr>
        </p:nvSpPr>
        <p:spPr>
          <a:xfrm>
            <a:off x="433848" y="4888405"/>
            <a:ext cx="2563800" cy="25638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3"/>
          <p:cNvSpPr/>
          <p:nvPr/>
        </p:nvSpPr>
        <p:spPr>
          <a:xfrm>
            <a:off x="13251895" y="4836748"/>
            <a:ext cx="2563800" cy="25638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3"/>
          <p:cNvSpPr/>
          <p:nvPr>
            <p:ph idx="5" type="pic"/>
          </p:nvPr>
        </p:nvSpPr>
        <p:spPr>
          <a:xfrm>
            <a:off x="13251584" y="4859338"/>
            <a:ext cx="2563800" cy="25638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3061">
          <p15:clr>
            <a:srgbClr val="FBAE40"/>
          </p15:clr>
        </p15:guide>
        <p15:guide id="2" orient="horz" pos="471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Agenda 1">
  <p:cSld name="Agenda 1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4"/>
          <p:cNvGrpSpPr/>
          <p:nvPr/>
        </p:nvGrpSpPr>
        <p:grpSpPr>
          <a:xfrm>
            <a:off x="439662" y="2059583"/>
            <a:ext cx="6073228" cy="5723871"/>
            <a:chOff x="1112987" y="2151529"/>
            <a:chExt cx="3395711" cy="3200375"/>
          </a:xfrm>
        </p:grpSpPr>
        <p:grpSp>
          <p:nvGrpSpPr>
            <p:cNvPr id="50" name="Google Shape;50;p4"/>
            <p:cNvGrpSpPr/>
            <p:nvPr/>
          </p:nvGrpSpPr>
          <p:grpSpPr>
            <a:xfrm>
              <a:off x="1112987" y="2151529"/>
              <a:ext cx="3395711" cy="3200375"/>
              <a:chOff x="6688138" y="3175"/>
              <a:chExt cx="2732087" cy="2574926"/>
            </a:xfrm>
          </p:grpSpPr>
          <p:sp>
            <p:nvSpPr>
              <p:cNvPr id="51" name="Google Shape;51;p4"/>
              <p:cNvSpPr/>
              <p:nvPr/>
            </p:nvSpPr>
            <p:spPr>
              <a:xfrm>
                <a:off x="7566025" y="833438"/>
                <a:ext cx="933450" cy="939800"/>
              </a:xfrm>
              <a:custGeom>
                <a:rect b="b" l="l" r="r" t="t"/>
                <a:pathLst>
                  <a:path extrusionOk="0" h="395" w="392">
                    <a:moveTo>
                      <a:pt x="195" y="395"/>
                    </a:moveTo>
                    <a:cubicBezTo>
                      <a:pt x="183" y="395"/>
                      <a:pt x="170" y="394"/>
                      <a:pt x="157" y="391"/>
                    </a:cubicBezTo>
                    <a:cubicBezTo>
                      <a:pt x="156" y="391"/>
                      <a:pt x="156" y="391"/>
                      <a:pt x="156" y="391"/>
                    </a:cubicBezTo>
                    <a:cubicBezTo>
                      <a:pt x="165" y="344"/>
                      <a:pt x="165" y="344"/>
                      <a:pt x="165" y="344"/>
                    </a:cubicBezTo>
                    <a:cubicBezTo>
                      <a:pt x="166" y="345"/>
                      <a:pt x="166" y="345"/>
                      <a:pt x="166" y="345"/>
                    </a:cubicBezTo>
                    <a:cubicBezTo>
                      <a:pt x="176" y="346"/>
                      <a:pt x="186" y="347"/>
                      <a:pt x="195" y="347"/>
                    </a:cubicBezTo>
                    <a:cubicBezTo>
                      <a:pt x="278" y="347"/>
                      <a:pt x="345" y="280"/>
                      <a:pt x="345" y="198"/>
                    </a:cubicBezTo>
                    <a:cubicBezTo>
                      <a:pt x="345" y="196"/>
                      <a:pt x="345" y="196"/>
                      <a:pt x="345" y="196"/>
                    </a:cubicBezTo>
                    <a:cubicBezTo>
                      <a:pt x="392" y="196"/>
                      <a:pt x="392" y="196"/>
                      <a:pt x="392" y="196"/>
                    </a:cubicBezTo>
                    <a:cubicBezTo>
                      <a:pt x="392" y="198"/>
                      <a:pt x="392" y="198"/>
                      <a:pt x="392" y="198"/>
                    </a:cubicBezTo>
                    <a:cubicBezTo>
                      <a:pt x="392" y="306"/>
                      <a:pt x="304" y="395"/>
                      <a:pt x="195" y="395"/>
                    </a:cubicBezTo>
                    <a:close/>
                    <a:moveTo>
                      <a:pt x="160" y="388"/>
                    </a:moveTo>
                    <a:cubicBezTo>
                      <a:pt x="171" y="390"/>
                      <a:pt x="183" y="391"/>
                      <a:pt x="195" y="391"/>
                    </a:cubicBezTo>
                    <a:cubicBezTo>
                      <a:pt x="301" y="391"/>
                      <a:pt x="388" y="305"/>
                      <a:pt x="389" y="199"/>
                    </a:cubicBezTo>
                    <a:cubicBezTo>
                      <a:pt x="349" y="199"/>
                      <a:pt x="349" y="199"/>
                      <a:pt x="349" y="199"/>
                    </a:cubicBezTo>
                    <a:cubicBezTo>
                      <a:pt x="348" y="283"/>
                      <a:pt x="279" y="351"/>
                      <a:pt x="195" y="351"/>
                    </a:cubicBezTo>
                    <a:cubicBezTo>
                      <a:pt x="186" y="351"/>
                      <a:pt x="177" y="350"/>
                      <a:pt x="168" y="349"/>
                    </a:cubicBezTo>
                    <a:lnTo>
                      <a:pt x="160" y="388"/>
                    </a:lnTo>
                    <a:close/>
                    <a:moveTo>
                      <a:pt x="46" y="179"/>
                    </a:move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3" y="74"/>
                      <a:pt x="97" y="0"/>
                      <a:pt x="195" y="0"/>
                    </a:cubicBezTo>
                    <a:cubicBezTo>
                      <a:pt x="217" y="0"/>
                      <a:pt x="238" y="4"/>
                      <a:pt x="258" y="11"/>
                    </a:cubicBezTo>
                    <a:cubicBezTo>
                      <a:pt x="260" y="11"/>
                      <a:pt x="260" y="11"/>
                      <a:pt x="260" y="11"/>
                    </a:cubicBezTo>
                    <a:cubicBezTo>
                      <a:pt x="245" y="56"/>
                      <a:pt x="245" y="56"/>
                      <a:pt x="245" y="56"/>
                    </a:cubicBezTo>
                    <a:cubicBezTo>
                      <a:pt x="243" y="56"/>
                      <a:pt x="243" y="56"/>
                      <a:pt x="243" y="56"/>
                    </a:cubicBezTo>
                    <a:cubicBezTo>
                      <a:pt x="228" y="50"/>
                      <a:pt x="212" y="48"/>
                      <a:pt x="195" y="48"/>
                    </a:cubicBezTo>
                    <a:cubicBezTo>
                      <a:pt x="120" y="48"/>
                      <a:pt x="57" y="104"/>
                      <a:pt x="47" y="178"/>
                    </a:cubicBezTo>
                    <a:lnTo>
                      <a:pt x="46" y="179"/>
                    </a:lnTo>
                    <a:close/>
                    <a:moveTo>
                      <a:pt x="4" y="170"/>
                    </a:moveTo>
                    <a:cubicBezTo>
                      <a:pt x="43" y="175"/>
                      <a:pt x="43" y="175"/>
                      <a:pt x="43" y="175"/>
                    </a:cubicBezTo>
                    <a:cubicBezTo>
                      <a:pt x="54" y="100"/>
                      <a:pt x="119" y="44"/>
                      <a:pt x="195" y="44"/>
                    </a:cubicBezTo>
                    <a:cubicBezTo>
                      <a:pt x="195" y="44"/>
                      <a:pt x="195" y="44"/>
                      <a:pt x="195" y="44"/>
                    </a:cubicBezTo>
                    <a:cubicBezTo>
                      <a:pt x="211" y="44"/>
                      <a:pt x="227" y="47"/>
                      <a:pt x="243" y="52"/>
                    </a:cubicBezTo>
                    <a:cubicBezTo>
                      <a:pt x="256" y="14"/>
                      <a:pt x="256" y="14"/>
                      <a:pt x="256" y="14"/>
                    </a:cubicBezTo>
                    <a:cubicBezTo>
                      <a:pt x="236" y="7"/>
                      <a:pt x="216" y="4"/>
                      <a:pt x="195" y="4"/>
                    </a:cubicBezTo>
                    <a:cubicBezTo>
                      <a:pt x="99" y="4"/>
                      <a:pt x="17" y="75"/>
                      <a:pt x="4" y="170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52;p4"/>
              <p:cNvSpPr/>
              <p:nvPr/>
            </p:nvSpPr>
            <p:spPr>
              <a:xfrm>
                <a:off x="7789863" y="1062038"/>
                <a:ext cx="484188" cy="482600"/>
              </a:xfrm>
              <a:custGeom>
                <a:rect b="b" l="l" r="r" t="t"/>
                <a:pathLst>
                  <a:path extrusionOk="0" h="203" w="203">
                    <a:moveTo>
                      <a:pt x="101" y="203"/>
                    </a:moveTo>
                    <a:cubicBezTo>
                      <a:pt x="45" y="203"/>
                      <a:pt x="0" y="157"/>
                      <a:pt x="0" y="102"/>
                    </a:cubicBezTo>
                    <a:cubicBezTo>
                      <a:pt x="0" y="46"/>
                      <a:pt x="45" y="0"/>
                      <a:pt x="101" y="0"/>
                    </a:cubicBezTo>
                    <a:cubicBezTo>
                      <a:pt x="157" y="0"/>
                      <a:pt x="203" y="46"/>
                      <a:pt x="203" y="102"/>
                    </a:cubicBezTo>
                    <a:cubicBezTo>
                      <a:pt x="203" y="157"/>
                      <a:pt x="157" y="203"/>
                      <a:pt x="101" y="203"/>
                    </a:cubicBezTo>
                    <a:close/>
                    <a:moveTo>
                      <a:pt x="101" y="4"/>
                    </a:moveTo>
                    <a:cubicBezTo>
                      <a:pt x="47" y="4"/>
                      <a:pt x="3" y="48"/>
                      <a:pt x="3" y="102"/>
                    </a:cubicBezTo>
                    <a:cubicBezTo>
                      <a:pt x="3" y="155"/>
                      <a:pt x="47" y="199"/>
                      <a:pt x="101" y="199"/>
                    </a:cubicBezTo>
                    <a:cubicBezTo>
                      <a:pt x="155" y="199"/>
                      <a:pt x="199" y="155"/>
                      <a:pt x="199" y="102"/>
                    </a:cubicBezTo>
                    <a:cubicBezTo>
                      <a:pt x="199" y="48"/>
                      <a:pt x="155" y="4"/>
                      <a:pt x="101" y="4"/>
                    </a:cubicBezTo>
                    <a:close/>
                    <a:moveTo>
                      <a:pt x="101" y="199"/>
                    </a:moveTo>
                    <a:cubicBezTo>
                      <a:pt x="48" y="199"/>
                      <a:pt x="4" y="155"/>
                      <a:pt x="4" y="102"/>
                    </a:cubicBezTo>
                    <a:cubicBezTo>
                      <a:pt x="4" y="48"/>
                      <a:pt x="48" y="5"/>
                      <a:pt x="101" y="5"/>
                    </a:cubicBezTo>
                    <a:cubicBezTo>
                      <a:pt x="155" y="5"/>
                      <a:pt x="198" y="48"/>
                      <a:pt x="198" y="102"/>
                    </a:cubicBezTo>
                    <a:cubicBezTo>
                      <a:pt x="198" y="155"/>
                      <a:pt x="155" y="199"/>
                      <a:pt x="101" y="199"/>
                    </a:cubicBezTo>
                    <a:close/>
                    <a:moveTo>
                      <a:pt x="101" y="8"/>
                    </a:moveTo>
                    <a:cubicBezTo>
                      <a:pt x="50" y="8"/>
                      <a:pt x="8" y="50"/>
                      <a:pt x="8" y="102"/>
                    </a:cubicBezTo>
                    <a:cubicBezTo>
                      <a:pt x="8" y="153"/>
                      <a:pt x="50" y="195"/>
                      <a:pt x="101" y="195"/>
                    </a:cubicBezTo>
                    <a:cubicBezTo>
                      <a:pt x="153" y="195"/>
                      <a:pt x="195" y="153"/>
                      <a:pt x="195" y="102"/>
                    </a:cubicBezTo>
                    <a:cubicBezTo>
                      <a:pt x="195" y="50"/>
                      <a:pt x="153" y="8"/>
                      <a:pt x="101" y="8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53;p4"/>
              <p:cNvSpPr/>
              <p:nvPr/>
            </p:nvSpPr>
            <p:spPr>
              <a:xfrm>
                <a:off x="7394575" y="665163"/>
                <a:ext cx="1271588" cy="1271588"/>
              </a:xfrm>
              <a:custGeom>
                <a:rect b="b" l="l" r="r" t="t"/>
                <a:pathLst>
                  <a:path extrusionOk="0" h="535" w="534">
                    <a:moveTo>
                      <a:pt x="276" y="535"/>
                    </a:moveTo>
                    <a:cubicBezTo>
                      <a:pt x="275" y="521"/>
                      <a:pt x="275" y="521"/>
                      <a:pt x="275" y="521"/>
                    </a:cubicBezTo>
                    <a:cubicBezTo>
                      <a:pt x="277" y="521"/>
                      <a:pt x="277" y="521"/>
                      <a:pt x="277" y="521"/>
                    </a:cubicBezTo>
                    <a:cubicBezTo>
                      <a:pt x="300" y="520"/>
                      <a:pt x="322" y="516"/>
                      <a:pt x="344" y="509"/>
                    </a:cubicBezTo>
                    <a:cubicBezTo>
                      <a:pt x="346" y="509"/>
                      <a:pt x="346" y="509"/>
                      <a:pt x="346" y="509"/>
                    </a:cubicBezTo>
                    <a:cubicBezTo>
                      <a:pt x="350" y="522"/>
                      <a:pt x="350" y="522"/>
                      <a:pt x="350" y="522"/>
                    </a:cubicBezTo>
                    <a:cubicBezTo>
                      <a:pt x="348" y="523"/>
                      <a:pt x="348" y="523"/>
                      <a:pt x="348" y="523"/>
                    </a:cubicBezTo>
                    <a:cubicBezTo>
                      <a:pt x="326" y="530"/>
                      <a:pt x="302" y="534"/>
                      <a:pt x="278" y="535"/>
                    </a:cubicBezTo>
                    <a:lnTo>
                      <a:pt x="276" y="535"/>
                    </a:lnTo>
                    <a:close/>
                    <a:moveTo>
                      <a:pt x="279" y="524"/>
                    </a:moveTo>
                    <a:cubicBezTo>
                      <a:pt x="280" y="532"/>
                      <a:pt x="280" y="532"/>
                      <a:pt x="280" y="532"/>
                    </a:cubicBezTo>
                    <a:cubicBezTo>
                      <a:pt x="302" y="531"/>
                      <a:pt x="324" y="527"/>
                      <a:pt x="346" y="520"/>
                    </a:cubicBezTo>
                    <a:cubicBezTo>
                      <a:pt x="343" y="513"/>
                      <a:pt x="343" y="513"/>
                      <a:pt x="343" y="513"/>
                    </a:cubicBezTo>
                    <a:cubicBezTo>
                      <a:pt x="323" y="520"/>
                      <a:pt x="301" y="523"/>
                      <a:pt x="279" y="524"/>
                    </a:cubicBezTo>
                    <a:close/>
                    <a:moveTo>
                      <a:pt x="239" y="534"/>
                    </a:moveTo>
                    <a:cubicBezTo>
                      <a:pt x="237" y="534"/>
                      <a:pt x="237" y="534"/>
                      <a:pt x="237" y="534"/>
                    </a:cubicBezTo>
                    <a:cubicBezTo>
                      <a:pt x="214" y="531"/>
                      <a:pt x="190" y="525"/>
                      <a:pt x="168" y="517"/>
                    </a:cubicBezTo>
                    <a:cubicBezTo>
                      <a:pt x="166" y="516"/>
                      <a:pt x="166" y="516"/>
                      <a:pt x="166" y="516"/>
                    </a:cubicBezTo>
                    <a:cubicBezTo>
                      <a:pt x="172" y="502"/>
                      <a:pt x="172" y="502"/>
                      <a:pt x="172" y="502"/>
                    </a:cubicBezTo>
                    <a:cubicBezTo>
                      <a:pt x="173" y="503"/>
                      <a:pt x="173" y="503"/>
                      <a:pt x="173" y="503"/>
                    </a:cubicBezTo>
                    <a:cubicBezTo>
                      <a:pt x="194" y="512"/>
                      <a:pt x="216" y="517"/>
                      <a:pt x="239" y="520"/>
                    </a:cubicBezTo>
                    <a:cubicBezTo>
                      <a:pt x="241" y="520"/>
                      <a:pt x="241" y="520"/>
                      <a:pt x="241" y="520"/>
                    </a:cubicBezTo>
                    <a:lnTo>
                      <a:pt x="239" y="534"/>
                    </a:lnTo>
                    <a:close/>
                    <a:moveTo>
                      <a:pt x="171" y="514"/>
                    </a:moveTo>
                    <a:cubicBezTo>
                      <a:pt x="192" y="522"/>
                      <a:pt x="214" y="528"/>
                      <a:pt x="236" y="530"/>
                    </a:cubicBezTo>
                    <a:cubicBezTo>
                      <a:pt x="237" y="523"/>
                      <a:pt x="237" y="523"/>
                      <a:pt x="237" y="523"/>
                    </a:cubicBezTo>
                    <a:cubicBezTo>
                      <a:pt x="215" y="520"/>
                      <a:pt x="194" y="515"/>
                      <a:pt x="174" y="507"/>
                    </a:cubicBezTo>
                    <a:lnTo>
                      <a:pt x="171" y="514"/>
                    </a:lnTo>
                    <a:close/>
                    <a:moveTo>
                      <a:pt x="384" y="509"/>
                    </a:moveTo>
                    <a:cubicBezTo>
                      <a:pt x="378" y="496"/>
                      <a:pt x="378" y="496"/>
                      <a:pt x="378" y="496"/>
                    </a:cubicBezTo>
                    <a:cubicBezTo>
                      <a:pt x="379" y="495"/>
                      <a:pt x="379" y="495"/>
                      <a:pt x="379" y="495"/>
                    </a:cubicBezTo>
                    <a:cubicBezTo>
                      <a:pt x="400" y="485"/>
                      <a:pt x="419" y="472"/>
                      <a:pt x="436" y="457"/>
                    </a:cubicBezTo>
                    <a:cubicBezTo>
                      <a:pt x="437" y="456"/>
                      <a:pt x="437" y="456"/>
                      <a:pt x="437" y="456"/>
                    </a:cubicBezTo>
                    <a:cubicBezTo>
                      <a:pt x="447" y="466"/>
                      <a:pt x="447" y="466"/>
                      <a:pt x="447" y="466"/>
                    </a:cubicBezTo>
                    <a:cubicBezTo>
                      <a:pt x="445" y="468"/>
                      <a:pt x="445" y="468"/>
                      <a:pt x="445" y="468"/>
                    </a:cubicBezTo>
                    <a:cubicBezTo>
                      <a:pt x="427" y="484"/>
                      <a:pt x="407" y="497"/>
                      <a:pt x="386" y="508"/>
                    </a:cubicBezTo>
                    <a:lnTo>
                      <a:pt x="384" y="509"/>
                    </a:lnTo>
                    <a:close/>
                    <a:moveTo>
                      <a:pt x="383" y="497"/>
                    </a:moveTo>
                    <a:cubicBezTo>
                      <a:pt x="386" y="504"/>
                      <a:pt x="386" y="504"/>
                      <a:pt x="386" y="504"/>
                    </a:cubicBezTo>
                    <a:cubicBezTo>
                      <a:pt x="406" y="494"/>
                      <a:pt x="425" y="481"/>
                      <a:pt x="441" y="466"/>
                    </a:cubicBezTo>
                    <a:cubicBezTo>
                      <a:pt x="437" y="461"/>
                      <a:pt x="437" y="461"/>
                      <a:pt x="437" y="461"/>
                    </a:cubicBezTo>
                    <a:cubicBezTo>
                      <a:pt x="420" y="475"/>
                      <a:pt x="402" y="487"/>
                      <a:pt x="383" y="497"/>
                    </a:cubicBezTo>
                    <a:close/>
                    <a:moveTo>
                      <a:pt x="133" y="500"/>
                    </a:moveTo>
                    <a:cubicBezTo>
                      <a:pt x="132" y="499"/>
                      <a:pt x="132" y="499"/>
                      <a:pt x="132" y="499"/>
                    </a:cubicBezTo>
                    <a:cubicBezTo>
                      <a:pt x="111" y="487"/>
                      <a:pt x="92" y="472"/>
                      <a:pt x="75" y="454"/>
                    </a:cubicBezTo>
                    <a:cubicBezTo>
                      <a:pt x="74" y="453"/>
                      <a:pt x="74" y="453"/>
                      <a:pt x="74" y="453"/>
                    </a:cubicBezTo>
                    <a:cubicBezTo>
                      <a:pt x="85" y="443"/>
                      <a:pt x="85" y="443"/>
                      <a:pt x="85" y="443"/>
                    </a:cubicBezTo>
                    <a:cubicBezTo>
                      <a:pt x="86" y="444"/>
                      <a:pt x="86" y="444"/>
                      <a:pt x="86" y="444"/>
                    </a:cubicBezTo>
                    <a:cubicBezTo>
                      <a:pt x="102" y="461"/>
                      <a:pt x="120" y="475"/>
                      <a:pt x="139" y="486"/>
                    </a:cubicBezTo>
                    <a:cubicBezTo>
                      <a:pt x="141" y="487"/>
                      <a:pt x="141" y="487"/>
                      <a:pt x="141" y="487"/>
                    </a:cubicBezTo>
                    <a:lnTo>
                      <a:pt x="133" y="500"/>
                    </a:lnTo>
                    <a:close/>
                    <a:moveTo>
                      <a:pt x="79" y="453"/>
                    </a:moveTo>
                    <a:cubicBezTo>
                      <a:pt x="95" y="469"/>
                      <a:pt x="113" y="483"/>
                      <a:pt x="132" y="495"/>
                    </a:cubicBezTo>
                    <a:cubicBezTo>
                      <a:pt x="136" y="488"/>
                      <a:pt x="136" y="488"/>
                      <a:pt x="136" y="488"/>
                    </a:cubicBezTo>
                    <a:cubicBezTo>
                      <a:pt x="117" y="477"/>
                      <a:pt x="100" y="464"/>
                      <a:pt x="84" y="448"/>
                    </a:cubicBezTo>
                    <a:lnTo>
                      <a:pt x="79" y="453"/>
                    </a:lnTo>
                    <a:close/>
                    <a:moveTo>
                      <a:pt x="472" y="440"/>
                    </a:moveTo>
                    <a:cubicBezTo>
                      <a:pt x="461" y="431"/>
                      <a:pt x="461" y="431"/>
                      <a:pt x="461" y="431"/>
                    </a:cubicBezTo>
                    <a:cubicBezTo>
                      <a:pt x="462" y="429"/>
                      <a:pt x="462" y="429"/>
                      <a:pt x="462" y="429"/>
                    </a:cubicBezTo>
                    <a:cubicBezTo>
                      <a:pt x="476" y="412"/>
                      <a:pt x="489" y="392"/>
                      <a:pt x="498" y="372"/>
                    </a:cubicBezTo>
                    <a:cubicBezTo>
                      <a:pt x="499" y="370"/>
                      <a:pt x="499" y="370"/>
                      <a:pt x="499" y="370"/>
                    </a:cubicBezTo>
                    <a:cubicBezTo>
                      <a:pt x="512" y="376"/>
                      <a:pt x="512" y="376"/>
                      <a:pt x="512" y="376"/>
                    </a:cubicBezTo>
                    <a:cubicBezTo>
                      <a:pt x="511" y="378"/>
                      <a:pt x="511" y="378"/>
                      <a:pt x="511" y="378"/>
                    </a:cubicBezTo>
                    <a:cubicBezTo>
                      <a:pt x="501" y="400"/>
                      <a:pt x="488" y="420"/>
                      <a:pt x="473" y="439"/>
                    </a:cubicBezTo>
                    <a:lnTo>
                      <a:pt x="472" y="440"/>
                    </a:lnTo>
                    <a:close/>
                    <a:moveTo>
                      <a:pt x="466" y="430"/>
                    </a:moveTo>
                    <a:cubicBezTo>
                      <a:pt x="472" y="435"/>
                      <a:pt x="472" y="435"/>
                      <a:pt x="472" y="435"/>
                    </a:cubicBezTo>
                    <a:cubicBezTo>
                      <a:pt x="486" y="417"/>
                      <a:pt x="498" y="398"/>
                      <a:pt x="507" y="378"/>
                    </a:cubicBezTo>
                    <a:cubicBezTo>
                      <a:pt x="500" y="375"/>
                      <a:pt x="500" y="375"/>
                      <a:pt x="500" y="375"/>
                    </a:cubicBezTo>
                    <a:cubicBezTo>
                      <a:pt x="491" y="395"/>
                      <a:pt x="480" y="413"/>
                      <a:pt x="466" y="430"/>
                    </a:cubicBezTo>
                    <a:close/>
                    <a:moveTo>
                      <a:pt x="51" y="425"/>
                    </a:moveTo>
                    <a:cubicBezTo>
                      <a:pt x="50" y="423"/>
                      <a:pt x="50" y="423"/>
                      <a:pt x="50" y="423"/>
                    </a:cubicBezTo>
                    <a:cubicBezTo>
                      <a:pt x="36" y="404"/>
                      <a:pt x="24" y="382"/>
                      <a:pt x="16" y="360"/>
                    </a:cubicBezTo>
                    <a:cubicBezTo>
                      <a:pt x="16" y="358"/>
                      <a:pt x="16" y="358"/>
                      <a:pt x="16" y="358"/>
                    </a:cubicBezTo>
                    <a:cubicBezTo>
                      <a:pt x="29" y="353"/>
                      <a:pt x="29" y="353"/>
                      <a:pt x="29" y="353"/>
                    </a:cubicBezTo>
                    <a:cubicBezTo>
                      <a:pt x="30" y="355"/>
                      <a:pt x="30" y="355"/>
                      <a:pt x="30" y="355"/>
                    </a:cubicBezTo>
                    <a:cubicBezTo>
                      <a:pt x="38" y="376"/>
                      <a:pt x="48" y="396"/>
                      <a:pt x="61" y="415"/>
                    </a:cubicBezTo>
                    <a:cubicBezTo>
                      <a:pt x="62" y="416"/>
                      <a:pt x="62" y="416"/>
                      <a:pt x="62" y="416"/>
                    </a:cubicBezTo>
                    <a:lnTo>
                      <a:pt x="51" y="425"/>
                    </a:lnTo>
                    <a:close/>
                    <a:moveTo>
                      <a:pt x="20" y="360"/>
                    </a:moveTo>
                    <a:cubicBezTo>
                      <a:pt x="28" y="381"/>
                      <a:pt x="39" y="401"/>
                      <a:pt x="51" y="420"/>
                    </a:cubicBezTo>
                    <a:cubicBezTo>
                      <a:pt x="57" y="416"/>
                      <a:pt x="57" y="416"/>
                      <a:pt x="57" y="416"/>
                    </a:cubicBezTo>
                    <a:cubicBezTo>
                      <a:pt x="45" y="398"/>
                      <a:pt x="35" y="378"/>
                      <a:pt x="27" y="358"/>
                    </a:cubicBezTo>
                    <a:lnTo>
                      <a:pt x="20" y="360"/>
                    </a:lnTo>
                    <a:close/>
                    <a:moveTo>
                      <a:pt x="524" y="341"/>
                    </a:moveTo>
                    <a:cubicBezTo>
                      <a:pt x="510" y="338"/>
                      <a:pt x="510" y="338"/>
                      <a:pt x="510" y="338"/>
                    </a:cubicBezTo>
                    <a:cubicBezTo>
                      <a:pt x="511" y="336"/>
                      <a:pt x="511" y="336"/>
                      <a:pt x="511" y="336"/>
                    </a:cubicBezTo>
                    <a:cubicBezTo>
                      <a:pt x="517" y="314"/>
                      <a:pt x="520" y="291"/>
                      <a:pt x="520" y="269"/>
                    </a:cubicBezTo>
                    <a:cubicBezTo>
                      <a:pt x="520" y="267"/>
                      <a:pt x="520" y="267"/>
                      <a:pt x="520" y="267"/>
                    </a:cubicBezTo>
                    <a:cubicBezTo>
                      <a:pt x="534" y="267"/>
                      <a:pt x="534" y="267"/>
                      <a:pt x="534" y="267"/>
                    </a:cubicBezTo>
                    <a:cubicBezTo>
                      <a:pt x="534" y="269"/>
                      <a:pt x="534" y="269"/>
                      <a:pt x="534" y="269"/>
                    </a:cubicBezTo>
                    <a:cubicBezTo>
                      <a:pt x="534" y="293"/>
                      <a:pt x="531" y="317"/>
                      <a:pt x="525" y="340"/>
                    </a:cubicBezTo>
                    <a:lnTo>
                      <a:pt x="524" y="341"/>
                    </a:lnTo>
                    <a:close/>
                    <a:moveTo>
                      <a:pt x="515" y="335"/>
                    </a:moveTo>
                    <a:cubicBezTo>
                      <a:pt x="522" y="337"/>
                      <a:pt x="522" y="337"/>
                      <a:pt x="522" y="337"/>
                    </a:cubicBezTo>
                    <a:cubicBezTo>
                      <a:pt x="527" y="315"/>
                      <a:pt x="530" y="293"/>
                      <a:pt x="531" y="270"/>
                    </a:cubicBezTo>
                    <a:cubicBezTo>
                      <a:pt x="523" y="270"/>
                      <a:pt x="523" y="270"/>
                      <a:pt x="523" y="270"/>
                    </a:cubicBezTo>
                    <a:cubicBezTo>
                      <a:pt x="523" y="292"/>
                      <a:pt x="520" y="314"/>
                      <a:pt x="515" y="335"/>
                    </a:cubicBezTo>
                    <a:close/>
                    <a:moveTo>
                      <a:pt x="6" y="323"/>
                    </a:moveTo>
                    <a:cubicBezTo>
                      <a:pt x="5" y="321"/>
                      <a:pt x="5" y="321"/>
                      <a:pt x="5" y="321"/>
                    </a:cubicBezTo>
                    <a:cubicBezTo>
                      <a:pt x="2" y="304"/>
                      <a:pt x="0" y="286"/>
                      <a:pt x="0" y="269"/>
                    </a:cubicBezTo>
                    <a:cubicBezTo>
                      <a:pt x="0" y="262"/>
                      <a:pt x="0" y="256"/>
                      <a:pt x="1" y="249"/>
                    </a:cubicBezTo>
                    <a:cubicBezTo>
                      <a:pt x="1" y="248"/>
                      <a:pt x="1" y="248"/>
                      <a:pt x="1" y="248"/>
                    </a:cubicBezTo>
                    <a:cubicBezTo>
                      <a:pt x="15" y="249"/>
                      <a:pt x="15" y="249"/>
                      <a:pt x="15" y="249"/>
                    </a:cubicBezTo>
                    <a:cubicBezTo>
                      <a:pt x="15" y="250"/>
                      <a:pt x="15" y="250"/>
                      <a:pt x="15" y="250"/>
                    </a:cubicBezTo>
                    <a:cubicBezTo>
                      <a:pt x="15" y="256"/>
                      <a:pt x="15" y="263"/>
                      <a:pt x="15" y="269"/>
                    </a:cubicBezTo>
                    <a:cubicBezTo>
                      <a:pt x="15" y="285"/>
                      <a:pt x="16" y="302"/>
                      <a:pt x="20" y="318"/>
                    </a:cubicBezTo>
                    <a:cubicBezTo>
                      <a:pt x="20" y="320"/>
                      <a:pt x="20" y="320"/>
                      <a:pt x="20" y="320"/>
                    </a:cubicBezTo>
                    <a:lnTo>
                      <a:pt x="6" y="323"/>
                    </a:lnTo>
                    <a:close/>
                    <a:moveTo>
                      <a:pt x="4" y="252"/>
                    </a:moveTo>
                    <a:cubicBezTo>
                      <a:pt x="4" y="257"/>
                      <a:pt x="4" y="263"/>
                      <a:pt x="4" y="269"/>
                    </a:cubicBezTo>
                    <a:cubicBezTo>
                      <a:pt x="4" y="285"/>
                      <a:pt x="5" y="302"/>
                      <a:pt x="9" y="319"/>
                    </a:cubicBezTo>
                    <a:cubicBezTo>
                      <a:pt x="16" y="317"/>
                      <a:pt x="16" y="317"/>
                      <a:pt x="16" y="317"/>
                    </a:cubicBezTo>
                    <a:cubicBezTo>
                      <a:pt x="13" y="301"/>
                      <a:pt x="11" y="285"/>
                      <a:pt x="11" y="269"/>
                    </a:cubicBezTo>
                    <a:cubicBezTo>
                      <a:pt x="11" y="263"/>
                      <a:pt x="11" y="258"/>
                      <a:pt x="12" y="252"/>
                    </a:cubicBezTo>
                    <a:lnTo>
                      <a:pt x="4" y="252"/>
                    </a:lnTo>
                    <a:close/>
                    <a:moveTo>
                      <a:pt x="518" y="239"/>
                    </a:moveTo>
                    <a:cubicBezTo>
                      <a:pt x="518" y="237"/>
                      <a:pt x="518" y="237"/>
                      <a:pt x="518" y="237"/>
                    </a:cubicBezTo>
                    <a:cubicBezTo>
                      <a:pt x="515" y="214"/>
                      <a:pt x="509" y="192"/>
                      <a:pt x="500" y="171"/>
                    </a:cubicBezTo>
                    <a:cubicBezTo>
                      <a:pt x="500" y="170"/>
                      <a:pt x="500" y="170"/>
                      <a:pt x="500" y="170"/>
                    </a:cubicBezTo>
                    <a:cubicBezTo>
                      <a:pt x="513" y="164"/>
                      <a:pt x="513" y="164"/>
                      <a:pt x="513" y="164"/>
                    </a:cubicBezTo>
                    <a:cubicBezTo>
                      <a:pt x="514" y="166"/>
                      <a:pt x="514" y="166"/>
                      <a:pt x="514" y="166"/>
                    </a:cubicBezTo>
                    <a:cubicBezTo>
                      <a:pt x="523" y="188"/>
                      <a:pt x="529" y="211"/>
                      <a:pt x="532" y="235"/>
                    </a:cubicBezTo>
                    <a:cubicBezTo>
                      <a:pt x="532" y="237"/>
                      <a:pt x="532" y="237"/>
                      <a:pt x="532" y="237"/>
                    </a:cubicBezTo>
                    <a:lnTo>
                      <a:pt x="518" y="239"/>
                    </a:lnTo>
                    <a:close/>
                    <a:moveTo>
                      <a:pt x="504" y="172"/>
                    </a:moveTo>
                    <a:cubicBezTo>
                      <a:pt x="513" y="192"/>
                      <a:pt x="518" y="213"/>
                      <a:pt x="521" y="235"/>
                    </a:cubicBezTo>
                    <a:cubicBezTo>
                      <a:pt x="528" y="234"/>
                      <a:pt x="528" y="234"/>
                      <a:pt x="528" y="234"/>
                    </a:cubicBezTo>
                    <a:cubicBezTo>
                      <a:pt x="525" y="211"/>
                      <a:pt x="520" y="190"/>
                      <a:pt x="511" y="169"/>
                    </a:cubicBezTo>
                    <a:lnTo>
                      <a:pt x="504" y="172"/>
                    </a:lnTo>
                    <a:close/>
                    <a:moveTo>
                      <a:pt x="20" y="214"/>
                    </a:moveTo>
                    <a:cubicBezTo>
                      <a:pt x="6" y="211"/>
                      <a:pt x="6" y="211"/>
                      <a:pt x="6" y="211"/>
                    </a:cubicBezTo>
                    <a:cubicBezTo>
                      <a:pt x="7" y="210"/>
                      <a:pt x="7" y="210"/>
                      <a:pt x="7" y="210"/>
                    </a:cubicBezTo>
                    <a:cubicBezTo>
                      <a:pt x="12" y="186"/>
                      <a:pt x="20" y="164"/>
                      <a:pt x="32" y="142"/>
                    </a:cubicBezTo>
                    <a:cubicBezTo>
                      <a:pt x="33" y="141"/>
                      <a:pt x="33" y="141"/>
                      <a:pt x="33" y="141"/>
                    </a:cubicBezTo>
                    <a:cubicBezTo>
                      <a:pt x="45" y="148"/>
                      <a:pt x="45" y="148"/>
                      <a:pt x="45" y="148"/>
                    </a:cubicBezTo>
                    <a:cubicBezTo>
                      <a:pt x="45" y="149"/>
                      <a:pt x="45" y="149"/>
                      <a:pt x="45" y="149"/>
                    </a:cubicBezTo>
                    <a:cubicBezTo>
                      <a:pt x="34" y="169"/>
                      <a:pt x="26" y="191"/>
                      <a:pt x="21" y="213"/>
                    </a:cubicBezTo>
                    <a:lnTo>
                      <a:pt x="20" y="214"/>
                    </a:lnTo>
                    <a:close/>
                    <a:moveTo>
                      <a:pt x="11" y="209"/>
                    </a:moveTo>
                    <a:cubicBezTo>
                      <a:pt x="18" y="210"/>
                      <a:pt x="18" y="210"/>
                      <a:pt x="18" y="210"/>
                    </a:cubicBezTo>
                    <a:cubicBezTo>
                      <a:pt x="23" y="189"/>
                      <a:pt x="30" y="168"/>
                      <a:pt x="41" y="149"/>
                    </a:cubicBezTo>
                    <a:cubicBezTo>
                      <a:pt x="34" y="146"/>
                      <a:pt x="34" y="146"/>
                      <a:pt x="34" y="146"/>
                    </a:cubicBezTo>
                    <a:cubicBezTo>
                      <a:pt x="24" y="166"/>
                      <a:pt x="16" y="187"/>
                      <a:pt x="11" y="209"/>
                    </a:cubicBezTo>
                    <a:close/>
                    <a:moveTo>
                      <a:pt x="484" y="139"/>
                    </a:moveTo>
                    <a:cubicBezTo>
                      <a:pt x="483" y="137"/>
                      <a:pt x="483" y="137"/>
                      <a:pt x="483" y="137"/>
                    </a:cubicBezTo>
                    <a:cubicBezTo>
                      <a:pt x="471" y="118"/>
                      <a:pt x="457" y="100"/>
                      <a:pt x="440" y="85"/>
                    </a:cubicBezTo>
                    <a:cubicBezTo>
                      <a:pt x="439" y="83"/>
                      <a:pt x="439" y="83"/>
                      <a:pt x="439" y="83"/>
                    </a:cubicBezTo>
                    <a:cubicBezTo>
                      <a:pt x="449" y="73"/>
                      <a:pt x="449" y="73"/>
                      <a:pt x="449" y="73"/>
                    </a:cubicBezTo>
                    <a:cubicBezTo>
                      <a:pt x="450" y="74"/>
                      <a:pt x="450" y="74"/>
                      <a:pt x="450" y="74"/>
                    </a:cubicBezTo>
                    <a:cubicBezTo>
                      <a:pt x="468" y="91"/>
                      <a:pt x="483" y="109"/>
                      <a:pt x="495" y="130"/>
                    </a:cubicBezTo>
                    <a:cubicBezTo>
                      <a:pt x="496" y="131"/>
                      <a:pt x="496" y="131"/>
                      <a:pt x="496" y="131"/>
                    </a:cubicBezTo>
                    <a:lnTo>
                      <a:pt x="484" y="139"/>
                    </a:lnTo>
                    <a:close/>
                    <a:moveTo>
                      <a:pt x="444" y="83"/>
                    </a:moveTo>
                    <a:cubicBezTo>
                      <a:pt x="460" y="98"/>
                      <a:pt x="474" y="115"/>
                      <a:pt x="485" y="134"/>
                    </a:cubicBezTo>
                    <a:cubicBezTo>
                      <a:pt x="491" y="130"/>
                      <a:pt x="491" y="130"/>
                      <a:pt x="491" y="130"/>
                    </a:cubicBezTo>
                    <a:cubicBezTo>
                      <a:pt x="480" y="111"/>
                      <a:pt x="465" y="94"/>
                      <a:pt x="449" y="78"/>
                    </a:cubicBezTo>
                    <a:lnTo>
                      <a:pt x="444" y="83"/>
                    </a:lnTo>
                    <a:close/>
                    <a:moveTo>
                      <a:pt x="64" y="118"/>
                    </a:moveTo>
                    <a:cubicBezTo>
                      <a:pt x="52" y="110"/>
                      <a:pt x="52" y="110"/>
                      <a:pt x="52" y="110"/>
                    </a:cubicBezTo>
                    <a:cubicBezTo>
                      <a:pt x="54" y="108"/>
                      <a:pt x="54" y="108"/>
                      <a:pt x="54" y="108"/>
                    </a:cubicBezTo>
                    <a:cubicBezTo>
                      <a:pt x="68" y="89"/>
                      <a:pt x="85" y="72"/>
                      <a:pt x="104" y="57"/>
                    </a:cubicBezTo>
                    <a:cubicBezTo>
                      <a:pt x="105" y="56"/>
                      <a:pt x="105" y="56"/>
                      <a:pt x="105" y="56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3" y="69"/>
                      <a:pt x="113" y="69"/>
                      <a:pt x="113" y="69"/>
                    </a:cubicBezTo>
                    <a:cubicBezTo>
                      <a:pt x="95" y="83"/>
                      <a:pt x="79" y="99"/>
                      <a:pt x="65" y="117"/>
                    </a:cubicBezTo>
                    <a:lnTo>
                      <a:pt x="64" y="118"/>
                    </a:lnTo>
                    <a:close/>
                    <a:moveTo>
                      <a:pt x="58" y="109"/>
                    </a:moveTo>
                    <a:cubicBezTo>
                      <a:pt x="63" y="113"/>
                      <a:pt x="63" y="113"/>
                      <a:pt x="63" y="113"/>
                    </a:cubicBezTo>
                    <a:cubicBezTo>
                      <a:pt x="77" y="96"/>
                      <a:pt x="92" y="80"/>
                      <a:pt x="109" y="67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87" y="75"/>
                      <a:pt x="71" y="91"/>
                      <a:pt x="58" y="109"/>
                    </a:cubicBezTo>
                    <a:close/>
                    <a:moveTo>
                      <a:pt x="412" y="62"/>
                    </a:moveTo>
                    <a:cubicBezTo>
                      <a:pt x="411" y="61"/>
                      <a:pt x="411" y="61"/>
                      <a:pt x="411" y="61"/>
                    </a:cubicBezTo>
                    <a:cubicBezTo>
                      <a:pt x="392" y="48"/>
                      <a:pt x="372" y="37"/>
                      <a:pt x="350" y="30"/>
                    </a:cubicBezTo>
                    <a:cubicBezTo>
                      <a:pt x="348" y="29"/>
                      <a:pt x="348" y="29"/>
                      <a:pt x="348" y="29"/>
                    </a:cubicBezTo>
                    <a:cubicBezTo>
                      <a:pt x="353" y="16"/>
                      <a:pt x="353" y="16"/>
                      <a:pt x="353" y="16"/>
                    </a:cubicBezTo>
                    <a:cubicBezTo>
                      <a:pt x="355" y="16"/>
                      <a:pt x="355" y="16"/>
                      <a:pt x="355" y="16"/>
                    </a:cubicBezTo>
                    <a:cubicBezTo>
                      <a:pt x="378" y="24"/>
                      <a:pt x="399" y="35"/>
                      <a:pt x="419" y="49"/>
                    </a:cubicBezTo>
                    <a:cubicBezTo>
                      <a:pt x="420" y="50"/>
                      <a:pt x="420" y="50"/>
                      <a:pt x="420" y="50"/>
                    </a:cubicBezTo>
                    <a:lnTo>
                      <a:pt x="412" y="62"/>
                    </a:lnTo>
                    <a:close/>
                    <a:moveTo>
                      <a:pt x="353" y="27"/>
                    </a:moveTo>
                    <a:cubicBezTo>
                      <a:pt x="374" y="34"/>
                      <a:pt x="393" y="44"/>
                      <a:pt x="411" y="57"/>
                    </a:cubicBezTo>
                    <a:cubicBezTo>
                      <a:pt x="415" y="51"/>
                      <a:pt x="415" y="51"/>
                      <a:pt x="415" y="51"/>
                    </a:cubicBezTo>
                    <a:cubicBezTo>
                      <a:pt x="397" y="38"/>
                      <a:pt x="377" y="28"/>
                      <a:pt x="355" y="20"/>
                    </a:cubicBezTo>
                    <a:lnTo>
                      <a:pt x="353" y="27"/>
                    </a:lnTo>
                    <a:close/>
                    <a:moveTo>
                      <a:pt x="143" y="49"/>
                    </a:moveTo>
                    <a:cubicBezTo>
                      <a:pt x="136" y="36"/>
                      <a:pt x="136" y="36"/>
                      <a:pt x="136" y="36"/>
                    </a:cubicBezTo>
                    <a:cubicBezTo>
                      <a:pt x="138" y="35"/>
                      <a:pt x="138" y="35"/>
                      <a:pt x="138" y="35"/>
                    </a:cubicBezTo>
                    <a:cubicBezTo>
                      <a:pt x="159" y="23"/>
                      <a:pt x="181" y="15"/>
                      <a:pt x="204" y="9"/>
                    </a:cubicBezTo>
                    <a:cubicBezTo>
                      <a:pt x="206" y="9"/>
                      <a:pt x="206" y="9"/>
                      <a:pt x="206" y="9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08" y="23"/>
                      <a:pt x="208" y="23"/>
                      <a:pt x="208" y="23"/>
                    </a:cubicBezTo>
                    <a:cubicBezTo>
                      <a:pt x="186" y="28"/>
                      <a:pt x="165" y="37"/>
                      <a:pt x="145" y="48"/>
                    </a:cubicBezTo>
                    <a:lnTo>
                      <a:pt x="143" y="49"/>
                    </a:lnTo>
                    <a:close/>
                    <a:moveTo>
                      <a:pt x="141" y="37"/>
                    </a:moveTo>
                    <a:cubicBezTo>
                      <a:pt x="144" y="44"/>
                      <a:pt x="144" y="44"/>
                      <a:pt x="144" y="44"/>
                    </a:cubicBezTo>
                    <a:cubicBezTo>
                      <a:pt x="164" y="33"/>
                      <a:pt x="184" y="25"/>
                      <a:pt x="205" y="20"/>
                    </a:cubicBezTo>
                    <a:cubicBezTo>
                      <a:pt x="203" y="13"/>
                      <a:pt x="203" y="13"/>
                      <a:pt x="203" y="13"/>
                    </a:cubicBezTo>
                    <a:cubicBezTo>
                      <a:pt x="182" y="18"/>
                      <a:pt x="161" y="27"/>
                      <a:pt x="141" y="37"/>
                    </a:cubicBezTo>
                    <a:close/>
                    <a:moveTo>
                      <a:pt x="315" y="21"/>
                    </a:moveTo>
                    <a:cubicBezTo>
                      <a:pt x="313" y="20"/>
                      <a:pt x="313" y="20"/>
                      <a:pt x="313" y="20"/>
                    </a:cubicBezTo>
                    <a:cubicBezTo>
                      <a:pt x="291" y="16"/>
                      <a:pt x="268" y="15"/>
                      <a:pt x="245" y="17"/>
                    </a:cubicBezTo>
                    <a:cubicBezTo>
                      <a:pt x="244" y="17"/>
                      <a:pt x="244" y="17"/>
                      <a:pt x="244" y="17"/>
                    </a:cubicBezTo>
                    <a:cubicBezTo>
                      <a:pt x="242" y="3"/>
                      <a:pt x="242" y="3"/>
                      <a:pt x="242" y="3"/>
                    </a:cubicBezTo>
                    <a:cubicBezTo>
                      <a:pt x="244" y="3"/>
                      <a:pt x="244" y="3"/>
                      <a:pt x="244" y="3"/>
                    </a:cubicBezTo>
                    <a:cubicBezTo>
                      <a:pt x="268" y="0"/>
                      <a:pt x="292" y="2"/>
                      <a:pt x="316" y="6"/>
                    </a:cubicBezTo>
                    <a:cubicBezTo>
                      <a:pt x="318" y="6"/>
                      <a:pt x="318" y="6"/>
                      <a:pt x="318" y="6"/>
                    </a:cubicBezTo>
                    <a:lnTo>
                      <a:pt x="315" y="21"/>
                    </a:lnTo>
                    <a:close/>
                    <a:moveTo>
                      <a:pt x="267" y="12"/>
                    </a:moveTo>
                    <a:cubicBezTo>
                      <a:pt x="282" y="12"/>
                      <a:pt x="297" y="14"/>
                      <a:pt x="312" y="16"/>
                    </a:cubicBezTo>
                    <a:cubicBezTo>
                      <a:pt x="313" y="9"/>
                      <a:pt x="313" y="9"/>
                      <a:pt x="313" y="9"/>
                    </a:cubicBezTo>
                    <a:cubicBezTo>
                      <a:pt x="291" y="5"/>
                      <a:pt x="269" y="4"/>
                      <a:pt x="246" y="6"/>
                    </a:cubicBezTo>
                    <a:cubicBezTo>
                      <a:pt x="247" y="13"/>
                      <a:pt x="247" y="13"/>
                      <a:pt x="247" y="13"/>
                    </a:cubicBezTo>
                    <a:cubicBezTo>
                      <a:pt x="254" y="13"/>
                      <a:pt x="260" y="12"/>
                      <a:pt x="267" y="12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54;p4"/>
              <p:cNvSpPr/>
              <p:nvPr/>
            </p:nvSpPr>
            <p:spPr>
              <a:xfrm>
                <a:off x="7702550" y="976313"/>
                <a:ext cx="657225" cy="654050"/>
              </a:xfrm>
              <a:custGeom>
                <a:rect b="b" l="l" r="r" t="t"/>
                <a:pathLst>
                  <a:path extrusionOk="0" h="275" w="276">
                    <a:moveTo>
                      <a:pt x="138" y="275"/>
                    </a:moveTo>
                    <a:cubicBezTo>
                      <a:pt x="62" y="275"/>
                      <a:pt x="0" y="214"/>
                      <a:pt x="0" y="138"/>
                    </a:cubicBezTo>
                    <a:cubicBezTo>
                      <a:pt x="0" y="62"/>
                      <a:pt x="62" y="0"/>
                      <a:pt x="138" y="0"/>
                    </a:cubicBezTo>
                    <a:cubicBezTo>
                      <a:pt x="214" y="0"/>
                      <a:pt x="276" y="62"/>
                      <a:pt x="276" y="138"/>
                    </a:cubicBezTo>
                    <a:cubicBezTo>
                      <a:pt x="276" y="214"/>
                      <a:pt x="214" y="275"/>
                      <a:pt x="138" y="275"/>
                    </a:cubicBezTo>
                    <a:close/>
                    <a:moveTo>
                      <a:pt x="138" y="3"/>
                    </a:moveTo>
                    <a:cubicBezTo>
                      <a:pt x="64" y="3"/>
                      <a:pt x="4" y="64"/>
                      <a:pt x="4" y="138"/>
                    </a:cubicBezTo>
                    <a:cubicBezTo>
                      <a:pt x="4" y="212"/>
                      <a:pt x="64" y="272"/>
                      <a:pt x="138" y="272"/>
                    </a:cubicBezTo>
                    <a:cubicBezTo>
                      <a:pt x="212" y="272"/>
                      <a:pt x="272" y="212"/>
                      <a:pt x="272" y="138"/>
                    </a:cubicBezTo>
                    <a:cubicBezTo>
                      <a:pt x="272" y="64"/>
                      <a:pt x="212" y="3"/>
                      <a:pt x="138" y="3"/>
                    </a:cubicBezTo>
                    <a:close/>
                    <a:moveTo>
                      <a:pt x="138" y="269"/>
                    </a:moveTo>
                    <a:cubicBezTo>
                      <a:pt x="65" y="269"/>
                      <a:pt x="6" y="210"/>
                      <a:pt x="6" y="138"/>
                    </a:cubicBezTo>
                    <a:cubicBezTo>
                      <a:pt x="6" y="65"/>
                      <a:pt x="65" y="6"/>
                      <a:pt x="138" y="6"/>
                    </a:cubicBezTo>
                    <a:cubicBezTo>
                      <a:pt x="211" y="6"/>
                      <a:pt x="270" y="65"/>
                      <a:pt x="270" y="138"/>
                    </a:cubicBezTo>
                    <a:cubicBezTo>
                      <a:pt x="270" y="210"/>
                      <a:pt x="211" y="269"/>
                      <a:pt x="138" y="269"/>
                    </a:cubicBezTo>
                    <a:close/>
                    <a:moveTo>
                      <a:pt x="138" y="9"/>
                    </a:moveTo>
                    <a:cubicBezTo>
                      <a:pt x="67" y="9"/>
                      <a:pt x="10" y="67"/>
                      <a:pt x="10" y="138"/>
                    </a:cubicBezTo>
                    <a:cubicBezTo>
                      <a:pt x="10" y="208"/>
                      <a:pt x="67" y="266"/>
                      <a:pt x="138" y="266"/>
                    </a:cubicBezTo>
                    <a:cubicBezTo>
                      <a:pt x="209" y="266"/>
                      <a:pt x="266" y="208"/>
                      <a:pt x="266" y="138"/>
                    </a:cubicBezTo>
                    <a:cubicBezTo>
                      <a:pt x="266" y="67"/>
                      <a:pt x="209" y="9"/>
                      <a:pt x="138" y="9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" name="Google Shape;55;p4"/>
              <p:cNvSpPr/>
              <p:nvPr/>
            </p:nvSpPr>
            <p:spPr>
              <a:xfrm>
                <a:off x="7059613" y="342900"/>
                <a:ext cx="1941513" cy="1931989"/>
              </a:xfrm>
              <a:custGeom>
                <a:rect b="b" l="l" r="r" t="t"/>
                <a:pathLst>
                  <a:path extrusionOk="0" h="813" w="816">
                    <a:moveTo>
                      <a:pt x="410" y="813"/>
                    </a:moveTo>
                    <a:cubicBezTo>
                      <a:pt x="408" y="813"/>
                      <a:pt x="408" y="813"/>
                      <a:pt x="408" y="813"/>
                    </a:cubicBezTo>
                    <a:cubicBezTo>
                      <a:pt x="183" y="813"/>
                      <a:pt x="0" y="630"/>
                      <a:pt x="0" y="405"/>
                    </a:cubicBezTo>
                    <a:cubicBezTo>
                      <a:pt x="0" y="378"/>
                      <a:pt x="3" y="352"/>
                      <a:pt x="8" y="326"/>
                    </a:cubicBezTo>
                    <a:cubicBezTo>
                      <a:pt x="8" y="325"/>
                      <a:pt x="8" y="325"/>
                      <a:pt x="8" y="325"/>
                    </a:cubicBezTo>
                    <a:cubicBezTo>
                      <a:pt x="101" y="343"/>
                      <a:pt x="101" y="343"/>
                      <a:pt x="101" y="343"/>
                    </a:cubicBezTo>
                    <a:cubicBezTo>
                      <a:pt x="101" y="344"/>
                      <a:pt x="101" y="344"/>
                      <a:pt x="101" y="344"/>
                    </a:cubicBezTo>
                    <a:cubicBezTo>
                      <a:pt x="97" y="364"/>
                      <a:pt x="95" y="384"/>
                      <a:pt x="95" y="405"/>
                    </a:cubicBezTo>
                    <a:cubicBezTo>
                      <a:pt x="95" y="577"/>
                      <a:pt x="235" y="718"/>
                      <a:pt x="408" y="718"/>
                    </a:cubicBezTo>
                    <a:cubicBezTo>
                      <a:pt x="410" y="718"/>
                      <a:pt x="410" y="718"/>
                      <a:pt x="410" y="718"/>
                    </a:cubicBezTo>
                    <a:lnTo>
                      <a:pt x="410" y="813"/>
                    </a:lnTo>
                    <a:close/>
                    <a:moveTo>
                      <a:pt x="11" y="329"/>
                    </a:moveTo>
                    <a:cubicBezTo>
                      <a:pt x="6" y="354"/>
                      <a:pt x="4" y="379"/>
                      <a:pt x="4" y="405"/>
                    </a:cubicBezTo>
                    <a:cubicBezTo>
                      <a:pt x="4" y="627"/>
                      <a:pt x="184" y="808"/>
                      <a:pt x="406" y="809"/>
                    </a:cubicBezTo>
                    <a:cubicBezTo>
                      <a:pt x="406" y="722"/>
                      <a:pt x="406" y="722"/>
                      <a:pt x="406" y="722"/>
                    </a:cubicBezTo>
                    <a:cubicBezTo>
                      <a:pt x="232" y="721"/>
                      <a:pt x="91" y="579"/>
                      <a:pt x="91" y="405"/>
                    </a:cubicBezTo>
                    <a:cubicBezTo>
                      <a:pt x="91" y="385"/>
                      <a:pt x="93" y="365"/>
                      <a:pt x="97" y="346"/>
                    </a:cubicBezTo>
                    <a:lnTo>
                      <a:pt x="11" y="329"/>
                    </a:lnTo>
                    <a:close/>
                    <a:moveTo>
                      <a:pt x="794" y="537"/>
                    </a:moveTo>
                    <a:cubicBezTo>
                      <a:pt x="705" y="507"/>
                      <a:pt x="705" y="507"/>
                      <a:pt x="705" y="507"/>
                    </a:cubicBezTo>
                    <a:cubicBezTo>
                      <a:pt x="705" y="505"/>
                      <a:pt x="705" y="505"/>
                      <a:pt x="705" y="505"/>
                    </a:cubicBezTo>
                    <a:cubicBezTo>
                      <a:pt x="716" y="473"/>
                      <a:pt x="722" y="439"/>
                      <a:pt x="722" y="405"/>
                    </a:cubicBezTo>
                    <a:cubicBezTo>
                      <a:pt x="722" y="248"/>
                      <a:pt x="605" y="115"/>
                      <a:pt x="450" y="94"/>
                    </a:cubicBezTo>
                    <a:cubicBezTo>
                      <a:pt x="448" y="94"/>
                      <a:pt x="448" y="94"/>
                      <a:pt x="448" y="94"/>
                    </a:cubicBezTo>
                    <a:cubicBezTo>
                      <a:pt x="461" y="0"/>
                      <a:pt x="461" y="0"/>
                      <a:pt x="461" y="0"/>
                    </a:cubicBezTo>
                    <a:cubicBezTo>
                      <a:pt x="462" y="0"/>
                      <a:pt x="462" y="0"/>
                      <a:pt x="462" y="0"/>
                    </a:cubicBezTo>
                    <a:cubicBezTo>
                      <a:pt x="664" y="27"/>
                      <a:pt x="816" y="201"/>
                      <a:pt x="816" y="405"/>
                    </a:cubicBezTo>
                    <a:cubicBezTo>
                      <a:pt x="816" y="449"/>
                      <a:pt x="809" y="493"/>
                      <a:pt x="795" y="535"/>
                    </a:cubicBezTo>
                    <a:lnTo>
                      <a:pt x="794" y="537"/>
                    </a:lnTo>
                    <a:close/>
                    <a:moveTo>
                      <a:pt x="709" y="505"/>
                    </a:moveTo>
                    <a:cubicBezTo>
                      <a:pt x="792" y="532"/>
                      <a:pt x="792" y="532"/>
                      <a:pt x="792" y="532"/>
                    </a:cubicBezTo>
                    <a:cubicBezTo>
                      <a:pt x="806" y="491"/>
                      <a:pt x="813" y="448"/>
                      <a:pt x="813" y="405"/>
                    </a:cubicBezTo>
                    <a:cubicBezTo>
                      <a:pt x="813" y="203"/>
                      <a:pt x="663" y="31"/>
                      <a:pt x="464" y="4"/>
                    </a:cubicBezTo>
                    <a:cubicBezTo>
                      <a:pt x="452" y="91"/>
                      <a:pt x="452" y="91"/>
                      <a:pt x="452" y="91"/>
                    </a:cubicBezTo>
                    <a:cubicBezTo>
                      <a:pt x="608" y="112"/>
                      <a:pt x="725" y="247"/>
                      <a:pt x="725" y="405"/>
                    </a:cubicBezTo>
                    <a:cubicBezTo>
                      <a:pt x="725" y="439"/>
                      <a:pt x="720" y="472"/>
                      <a:pt x="709" y="505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" name="Google Shape;56;p4"/>
              <p:cNvSpPr/>
              <p:nvPr/>
            </p:nvSpPr>
            <p:spPr>
              <a:xfrm>
                <a:off x="8112125" y="100013"/>
                <a:ext cx="301625" cy="242888"/>
              </a:xfrm>
              <a:custGeom>
                <a:rect b="b" l="l" r="r" t="t"/>
                <a:pathLst>
                  <a:path extrusionOk="0" h="102" w="127">
                    <a:moveTo>
                      <a:pt x="102" y="102"/>
                    </a:moveTo>
                    <a:cubicBezTo>
                      <a:pt x="96" y="100"/>
                      <a:pt x="96" y="100"/>
                      <a:pt x="96" y="100"/>
                    </a:cubicBezTo>
                    <a:cubicBezTo>
                      <a:pt x="95" y="100"/>
                      <a:pt x="94" y="100"/>
                      <a:pt x="93" y="99"/>
                    </a:cubicBezTo>
                    <a:cubicBezTo>
                      <a:pt x="91" y="99"/>
                      <a:pt x="88" y="98"/>
                      <a:pt x="85" y="97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66" y="92"/>
                      <a:pt x="63" y="91"/>
                      <a:pt x="59" y="90"/>
                    </a:cubicBezTo>
                    <a:cubicBezTo>
                      <a:pt x="56" y="90"/>
                      <a:pt x="54" y="89"/>
                      <a:pt x="52" y="89"/>
                    </a:cubicBezTo>
                    <a:cubicBezTo>
                      <a:pt x="48" y="88"/>
                      <a:pt x="45" y="87"/>
                      <a:pt x="42" y="87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29" y="85"/>
                      <a:pt x="25" y="84"/>
                      <a:pt x="21" y="84"/>
                    </a:cubicBezTo>
                    <a:cubicBezTo>
                      <a:pt x="20" y="84"/>
                      <a:pt x="19" y="83"/>
                      <a:pt x="17" y="83"/>
                    </a:cubicBezTo>
                    <a:cubicBezTo>
                      <a:pt x="15" y="83"/>
                      <a:pt x="14" y="83"/>
                      <a:pt x="12" y="83"/>
                    </a:cubicBezTo>
                    <a:cubicBezTo>
                      <a:pt x="10" y="82"/>
                      <a:pt x="8" y="82"/>
                      <a:pt x="6" y="82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6" y="1"/>
                      <a:pt x="18" y="1"/>
                      <a:pt x="21" y="2"/>
                    </a:cubicBezTo>
                    <a:cubicBezTo>
                      <a:pt x="23" y="2"/>
                      <a:pt x="25" y="2"/>
                      <a:pt x="27" y="2"/>
                    </a:cubicBezTo>
                    <a:cubicBezTo>
                      <a:pt x="40" y="4"/>
                      <a:pt x="56" y="7"/>
                      <a:pt x="68" y="9"/>
                    </a:cubicBezTo>
                    <a:cubicBezTo>
                      <a:pt x="70" y="10"/>
                      <a:pt x="73" y="10"/>
                      <a:pt x="76" y="11"/>
                    </a:cubicBezTo>
                    <a:cubicBezTo>
                      <a:pt x="80" y="12"/>
                      <a:pt x="85" y="13"/>
                      <a:pt x="89" y="14"/>
                    </a:cubicBezTo>
                    <a:cubicBezTo>
                      <a:pt x="108" y="19"/>
                      <a:pt x="108" y="19"/>
                      <a:pt x="108" y="19"/>
                    </a:cubicBezTo>
                    <a:cubicBezTo>
                      <a:pt x="111" y="20"/>
                      <a:pt x="115" y="21"/>
                      <a:pt x="117" y="22"/>
                    </a:cubicBezTo>
                    <a:cubicBezTo>
                      <a:pt x="119" y="22"/>
                      <a:pt x="120" y="22"/>
                      <a:pt x="121" y="23"/>
                    </a:cubicBezTo>
                    <a:cubicBezTo>
                      <a:pt x="127" y="25"/>
                      <a:pt x="127" y="25"/>
                      <a:pt x="127" y="25"/>
                    </a:cubicBezTo>
                    <a:lnTo>
                      <a:pt x="102" y="102"/>
                    </a:lnTo>
                    <a:close/>
                    <a:moveTo>
                      <a:pt x="4" y="78"/>
                    </a:moveTo>
                    <a:cubicBezTo>
                      <a:pt x="6" y="78"/>
                      <a:pt x="6" y="78"/>
                      <a:pt x="6" y="78"/>
                    </a:cubicBezTo>
                    <a:cubicBezTo>
                      <a:pt x="8" y="78"/>
                      <a:pt x="10" y="79"/>
                      <a:pt x="13" y="79"/>
                    </a:cubicBezTo>
                    <a:cubicBezTo>
                      <a:pt x="14" y="79"/>
                      <a:pt x="16" y="79"/>
                      <a:pt x="18" y="80"/>
                    </a:cubicBezTo>
                    <a:cubicBezTo>
                      <a:pt x="19" y="80"/>
                      <a:pt x="20" y="80"/>
                      <a:pt x="21" y="80"/>
                    </a:cubicBezTo>
                    <a:cubicBezTo>
                      <a:pt x="25" y="80"/>
                      <a:pt x="30" y="81"/>
                      <a:pt x="34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6" y="84"/>
                      <a:pt x="49" y="84"/>
                      <a:pt x="52" y="85"/>
                    </a:cubicBezTo>
                    <a:cubicBezTo>
                      <a:pt x="55" y="86"/>
                      <a:pt x="57" y="86"/>
                      <a:pt x="60" y="87"/>
                    </a:cubicBezTo>
                    <a:cubicBezTo>
                      <a:pt x="63" y="88"/>
                      <a:pt x="67" y="88"/>
                      <a:pt x="71" y="89"/>
                    </a:cubicBezTo>
                    <a:cubicBezTo>
                      <a:pt x="86" y="93"/>
                      <a:pt x="86" y="93"/>
                      <a:pt x="86" y="93"/>
                    </a:cubicBezTo>
                    <a:cubicBezTo>
                      <a:pt x="89" y="94"/>
                      <a:pt x="92" y="95"/>
                      <a:pt x="94" y="96"/>
                    </a:cubicBezTo>
                    <a:cubicBezTo>
                      <a:pt x="95" y="96"/>
                      <a:pt x="96" y="97"/>
                      <a:pt x="97" y="97"/>
                    </a:cubicBezTo>
                    <a:cubicBezTo>
                      <a:pt x="100" y="98"/>
                      <a:pt x="100" y="98"/>
                      <a:pt x="100" y="98"/>
                    </a:cubicBezTo>
                    <a:cubicBezTo>
                      <a:pt x="123" y="27"/>
                      <a:pt x="123" y="27"/>
                      <a:pt x="123" y="27"/>
                    </a:cubicBezTo>
                    <a:cubicBezTo>
                      <a:pt x="120" y="26"/>
                      <a:pt x="120" y="26"/>
                      <a:pt x="120" y="26"/>
                    </a:cubicBezTo>
                    <a:cubicBezTo>
                      <a:pt x="119" y="26"/>
                      <a:pt x="117" y="26"/>
                      <a:pt x="116" y="25"/>
                    </a:cubicBezTo>
                    <a:cubicBezTo>
                      <a:pt x="114" y="24"/>
                      <a:pt x="110" y="23"/>
                      <a:pt x="107" y="22"/>
                    </a:cubicBezTo>
                    <a:cubicBezTo>
                      <a:pt x="88" y="17"/>
                      <a:pt x="88" y="17"/>
                      <a:pt x="88" y="17"/>
                    </a:cubicBezTo>
                    <a:cubicBezTo>
                      <a:pt x="84" y="16"/>
                      <a:pt x="79" y="15"/>
                      <a:pt x="75" y="14"/>
                    </a:cubicBezTo>
                    <a:cubicBezTo>
                      <a:pt x="72" y="14"/>
                      <a:pt x="70" y="13"/>
                      <a:pt x="67" y="13"/>
                    </a:cubicBezTo>
                    <a:cubicBezTo>
                      <a:pt x="51" y="9"/>
                      <a:pt x="37" y="7"/>
                      <a:pt x="27" y="6"/>
                    </a:cubicBezTo>
                    <a:cubicBezTo>
                      <a:pt x="25" y="6"/>
                      <a:pt x="23" y="6"/>
                      <a:pt x="21" y="5"/>
                    </a:cubicBezTo>
                    <a:cubicBezTo>
                      <a:pt x="18" y="5"/>
                      <a:pt x="15" y="5"/>
                      <a:pt x="13" y="5"/>
                    </a:cubicBezTo>
                    <a:cubicBezTo>
                      <a:pt x="10" y="4"/>
                      <a:pt x="10" y="4"/>
                      <a:pt x="10" y="4"/>
                    </a:cubicBezTo>
                    <a:lnTo>
                      <a:pt x="4" y="78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" name="Google Shape;57;p4"/>
              <p:cNvSpPr/>
              <p:nvPr/>
            </p:nvSpPr>
            <p:spPr>
              <a:xfrm>
                <a:off x="8399463" y="249238"/>
                <a:ext cx="285750" cy="225425"/>
              </a:xfrm>
              <a:custGeom>
                <a:rect b="b" l="l" r="r" t="t"/>
                <a:pathLst>
                  <a:path extrusionOk="0" h="95" w="120">
                    <a:moveTo>
                      <a:pt x="92" y="95"/>
                    </a:moveTo>
                    <a:cubicBezTo>
                      <a:pt x="87" y="92"/>
                      <a:pt x="87" y="92"/>
                      <a:pt x="87" y="92"/>
                    </a:cubicBezTo>
                    <a:cubicBezTo>
                      <a:pt x="86" y="91"/>
                      <a:pt x="85" y="91"/>
                      <a:pt x="84" y="90"/>
                    </a:cubicBezTo>
                    <a:cubicBezTo>
                      <a:pt x="82" y="89"/>
                      <a:pt x="80" y="87"/>
                      <a:pt x="77" y="86"/>
                    </a:cubicBezTo>
                    <a:cubicBezTo>
                      <a:pt x="63" y="77"/>
                      <a:pt x="63" y="77"/>
                      <a:pt x="63" y="77"/>
                    </a:cubicBezTo>
                    <a:cubicBezTo>
                      <a:pt x="60" y="75"/>
                      <a:pt x="57" y="73"/>
                      <a:pt x="54" y="72"/>
                    </a:cubicBezTo>
                    <a:cubicBezTo>
                      <a:pt x="52" y="70"/>
                      <a:pt x="50" y="69"/>
                      <a:pt x="47" y="68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26" y="57"/>
                      <a:pt x="22" y="55"/>
                      <a:pt x="18" y="53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42" y="10"/>
                      <a:pt x="47" y="12"/>
                      <a:pt x="53" y="15"/>
                    </a:cubicBezTo>
                    <a:cubicBezTo>
                      <a:pt x="66" y="22"/>
                      <a:pt x="66" y="22"/>
                      <a:pt x="66" y="22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3" y="26"/>
                      <a:pt x="75" y="27"/>
                      <a:pt x="78" y="28"/>
                    </a:cubicBezTo>
                    <a:cubicBezTo>
                      <a:pt x="82" y="30"/>
                      <a:pt x="85" y="32"/>
                      <a:pt x="89" y="3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7" y="46"/>
                      <a:pt x="110" y="48"/>
                      <a:pt x="112" y="49"/>
                    </a:cubicBezTo>
                    <a:cubicBezTo>
                      <a:pt x="113" y="50"/>
                      <a:pt x="114" y="51"/>
                      <a:pt x="115" y="51"/>
                    </a:cubicBezTo>
                    <a:cubicBezTo>
                      <a:pt x="120" y="55"/>
                      <a:pt x="120" y="55"/>
                      <a:pt x="120" y="55"/>
                    </a:cubicBezTo>
                    <a:lnTo>
                      <a:pt x="92" y="95"/>
                    </a:lnTo>
                    <a:close/>
                    <a:moveTo>
                      <a:pt x="5" y="44"/>
                    </a:moveTo>
                    <a:cubicBezTo>
                      <a:pt x="7" y="45"/>
                      <a:pt x="7" y="45"/>
                      <a:pt x="7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23" y="52"/>
                      <a:pt x="28" y="54"/>
                      <a:pt x="33" y="56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51" y="66"/>
                      <a:pt x="54" y="67"/>
                      <a:pt x="56" y="68"/>
                    </a:cubicBezTo>
                    <a:cubicBezTo>
                      <a:pt x="59" y="70"/>
                      <a:pt x="62" y="72"/>
                      <a:pt x="65" y="74"/>
                    </a:cubicBezTo>
                    <a:cubicBezTo>
                      <a:pt x="79" y="83"/>
                      <a:pt x="79" y="83"/>
                      <a:pt x="79" y="83"/>
                    </a:cubicBezTo>
                    <a:cubicBezTo>
                      <a:pt x="82" y="84"/>
                      <a:pt x="84" y="86"/>
                      <a:pt x="86" y="87"/>
                    </a:cubicBezTo>
                    <a:cubicBezTo>
                      <a:pt x="87" y="88"/>
                      <a:pt x="88" y="88"/>
                      <a:pt x="89" y="89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115" y="56"/>
                      <a:pt x="115" y="56"/>
                      <a:pt x="115" y="56"/>
                    </a:cubicBezTo>
                    <a:cubicBezTo>
                      <a:pt x="113" y="54"/>
                      <a:pt x="113" y="54"/>
                      <a:pt x="113" y="54"/>
                    </a:cubicBezTo>
                    <a:cubicBezTo>
                      <a:pt x="112" y="54"/>
                      <a:pt x="111" y="53"/>
                      <a:pt x="110" y="52"/>
                    </a:cubicBezTo>
                    <a:cubicBezTo>
                      <a:pt x="108" y="51"/>
                      <a:pt x="105" y="49"/>
                      <a:pt x="102" y="47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4" y="35"/>
                      <a:pt x="80" y="33"/>
                      <a:pt x="76" y="31"/>
                    </a:cubicBezTo>
                    <a:cubicBezTo>
                      <a:pt x="74" y="30"/>
                      <a:pt x="71" y="29"/>
                      <a:pt x="69" y="28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46" y="15"/>
                      <a:pt x="40" y="13"/>
                      <a:pt x="36" y="11"/>
                    </a:cubicBezTo>
                    <a:cubicBezTo>
                      <a:pt x="20" y="5"/>
                      <a:pt x="20" y="5"/>
                      <a:pt x="20" y="5"/>
                    </a:cubicBezTo>
                    <a:lnTo>
                      <a:pt x="5" y="44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" name="Google Shape;58;p4"/>
              <p:cNvSpPr/>
              <p:nvPr/>
            </p:nvSpPr>
            <p:spPr>
              <a:xfrm>
                <a:off x="8656638" y="412750"/>
                <a:ext cx="138113" cy="141288"/>
              </a:xfrm>
              <a:custGeom>
                <a:rect b="b" l="l" r="r" t="t"/>
                <a:pathLst>
                  <a:path extrusionOk="0" h="59" w="58">
                    <a:moveTo>
                      <a:pt x="25" y="59"/>
                    </a:move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58"/>
                      <a:pt x="22" y="57"/>
                      <a:pt x="20" y="55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1" y="48"/>
                      <a:pt x="10" y="47"/>
                      <a:pt x="9" y="46"/>
                    </a:cubicBezTo>
                    <a:cubicBezTo>
                      <a:pt x="8" y="45"/>
                      <a:pt x="6" y="44"/>
                      <a:pt x="5" y="43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8" y="5"/>
                      <a:pt x="39" y="7"/>
                      <a:pt x="41" y="8"/>
                    </a:cubicBezTo>
                    <a:cubicBezTo>
                      <a:pt x="42" y="9"/>
                      <a:pt x="43" y="10"/>
                      <a:pt x="44" y="11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5" y="20"/>
                      <a:pt x="57" y="22"/>
                      <a:pt x="57" y="22"/>
                    </a:cubicBezTo>
                    <a:cubicBezTo>
                      <a:pt x="58" y="23"/>
                      <a:pt x="58" y="23"/>
                      <a:pt x="58" y="23"/>
                    </a:cubicBezTo>
                    <a:lnTo>
                      <a:pt x="25" y="59"/>
                    </a:lnTo>
                    <a:close/>
                    <a:moveTo>
                      <a:pt x="5" y="38"/>
                    </a:moveTo>
                    <a:cubicBezTo>
                      <a:pt x="7" y="40"/>
                      <a:pt x="7" y="40"/>
                      <a:pt x="7" y="40"/>
                    </a:cubicBezTo>
                    <a:cubicBezTo>
                      <a:pt x="9" y="41"/>
                      <a:pt x="10" y="42"/>
                      <a:pt x="12" y="44"/>
                    </a:cubicBezTo>
                    <a:cubicBezTo>
                      <a:pt x="13" y="44"/>
                      <a:pt x="14" y="45"/>
                      <a:pt x="15" y="46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3" y="53"/>
                      <a:pt x="24" y="54"/>
                      <a:pt x="24" y="54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2" y="22"/>
                      <a:pt x="51" y="22"/>
                      <a:pt x="50" y="21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1" y="13"/>
                      <a:pt x="40" y="12"/>
                      <a:pt x="39" y="11"/>
                    </a:cubicBezTo>
                    <a:cubicBezTo>
                      <a:pt x="37" y="9"/>
                      <a:pt x="35" y="8"/>
                      <a:pt x="34" y="7"/>
                    </a:cubicBezTo>
                    <a:cubicBezTo>
                      <a:pt x="31" y="5"/>
                      <a:pt x="31" y="5"/>
                      <a:pt x="31" y="5"/>
                    </a:cubicBezTo>
                    <a:lnTo>
                      <a:pt x="5" y="38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" name="Google Shape;59;p4"/>
              <p:cNvSpPr/>
              <p:nvPr/>
            </p:nvSpPr>
            <p:spPr>
              <a:xfrm>
                <a:off x="8748713" y="506413"/>
                <a:ext cx="142875" cy="138113"/>
              </a:xfrm>
              <a:custGeom>
                <a:rect b="b" l="l" r="r" t="t"/>
                <a:pathLst>
                  <a:path extrusionOk="0" h="87" w="90">
                    <a:moveTo>
                      <a:pt x="33" y="87"/>
                    </a:moveTo>
                    <a:lnTo>
                      <a:pt x="18" y="69"/>
                    </a:lnTo>
                    <a:lnTo>
                      <a:pt x="0" y="52"/>
                    </a:lnTo>
                    <a:lnTo>
                      <a:pt x="54" y="0"/>
                    </a:lnTo>
                    <a:lnTo>
                      <a:pt x="83" y="31"/>
                    </a:lnTo>
                    <a:lnTo>
                      <a:pt x="90" y="39"/>
                    </a:lnTo>
                    <a:lnTo>
                      <a:pt x="33" y="87"/>
                    </a:lnTo>
                    <a:close/>
                    <a:moveTo>
                      <a:pt x="9" y="52"/>
                    </a:moveTo>
                    <a:lnTo>
                      <a:pt x="27" y="72"/>
                    </a:lnTo>
                    <a:lnTo>
                      <a:pt x="35" y="79"/>
                    </a:lnTo>
                    <a:lnTo>
                      <a:pt x="83" y="39"/>
                    </a:lnTo>
                    <a:lnTo>
                      <a:pt x="74" y="28"/>
                    </a:lnTo>
                    <a:lnTo>
                      <a:pt x="54" y="7"/>
                    </a:lnTo>
                    <a:lnTo>
                      <a:pt x="9" y="52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" name="Google Shape;60;p4"/>
              <p:cNvSpPr/>
              <p:nvPr/>
            </p:nvSpPr>
            <p:spPr>
              <a:xfrm>
                <a:off x="8832850" y="611188"/>
                <a:ext cx="142875" cy="133350"/>
              </a:xfrm>
              <a:custGeom>
                <a:rect b="b" l="l" r="r" t="t"/>
                <a:pathLst>
                  <a:path extrusionOk="0" h="56" w="60">
                    <a:moveTo>
                      <a:pt x="19" y="56"/>
                    </a:moveTo>
                    <a:cubicBezTo>
                      <a:pt x="10" y="43"/>
                      <a:pt x="10" y="43"/>
                      <a:pt x="10" y="43"/>
                    </a:cubicBezTo>
                    <a:cubicBezTo>
                      <a:pt x="8" y="40"/>
                      <a:pt x="6" y="38"/>
                      <a:pt x="4" y="35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6" y="8"/>
                      <a:pt x="48" y="11"/>
                      <a:pt x="50" y="14"/>
                    </a:cubicBezTo>
                    <a:cubicBezTo>
                      <a:pt x="60" y="29"/>
                      <a:pt x="60" y="29"/>
                      <a:pt x="60" y="29"/>
                    </a:cubicBezTo>
                    <a:lnTo>
                      <a:pt x="19" y="56"/>
                    </a:lnTo>
                    <a:close/>
                    <a:moveTo>
                      <a:pt x="5" y="31"/>
                    </a:moveTo>
                    <a:cubicBezTo>
                      <a:pt x="7" y="33"/>
                      <a:pt x="7" y="33"/>
                      <a:pt x="7" y="33"/>
                    </a:cubicBezTo>
                    <a:cubicBezTo>
                      <a:pt x="9" y="35"/>
                      <a:pt x="11" y="38"/>
                      <a:pt x="13" y="41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5" y="13"/>
                      <a:pt x="43" y="10"/>
                      <a:pt x="41" y="8"/>
                    </a:cubicBezTo>
                    <a:cubicBezTo>
                      <a:pt x="39" y="5"/>
                      <a:pt x="39" y="5"/>
                      <a:pt x="39" y="5"/>
                    </a:cubicBezTo>
                    <a:lnTo>
                      <a:pt x="5" y="31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" name="Google Shape;61;p4"/>
              <p:cNvSpPr/>
              <p:nvPr/>
            </p:nvSpPr>
            <p:spPr>
              <a:xfrm>
                <a:off x="8763000" y="1946275"/>
                <a:ext cx="142875" cy="139700"/>
              </a:xfrm>
              <a:custGeom>
                <a:rect b="b" l="l" r="r" t="t"/>
                <a:pathLst>
                  <a:path extrusionOk="0" h="59" w="60">
                    <a:moveTo>
                      <a:pt x="36" y="59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8" y="17"/>
                      <a:pt x="10" y="15"/>
                      <a:pt x="11" y="13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48" y="45"/>
                      <a:pt x="48" y="45"/>
                      <a:pt x="48" y="45"/>
                    </a:cubicBezTo>
                    <a:cubicBezTo>
                      <a:pt x="46" y="48"/>
                      <a:pt x="44" y="50"/>
                      <a:pt x="43" y="52"/>
                    </a:cubicBezTo>
                    <a:lnTo>
                      <a:pt x="36" y="59"/>
                    </a:lnTo>
                    <a:close/>
                    <a:moveTo>
                      <a:pt x="5" y="24"/>
                    </a:moveTo>
                    <a:cubicBezTo>
                      <a:pt x="36" y="53"/>
                      <a:pt x="36" y="53"/>
                      <a:pt x="36" y="53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2" y="47"/>
                      <a:pt x="44" y="45"/>
                      <a:pt x="46" y="43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2" y="17"/>
                      <a:pt x="10" y="19"/>
                      <a:pt x="9" y="21"/>
                    </a:cubicBezTo>
                    <a:lnTo>
                      <a:pt x="5" y="24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" name="Google Shape;62;p4"/>
              <p:cNvSpPr/>
              <p:nvPr/>
            </p:nvSpPr>
            <p:spPr>
              <a:xfrm>
                <a:off x="8672513" y="2038350"/>
                <a:ext cx="138113" cy="142875"/>
              </a:xfrm>
              <a:custGeom>
                <a:rect b="b" l="l" r="r" t="t"/>
                <a:pathLst>
                  <a:path extrusionOk="0" h="90" w="87">
                    <a:moveTo>
                      <a:pt x="47" y="90"/>
                    </a:moveTo>
                    <a:lnTo>
                      <a:pt x="0" y="32"/>
                    </a:lnTo>
                    <a:lnTo>
                      <a:pt x="24" y="11"/>
                    </a:lnTo>
                    <a:lnTo>
                      <a:pt x="36" y="0"/>
                    </a:lnTo>
                    <a:lnTo>
                      <a:pt x="87" y="54"/>
                    </a:lnTo>
                    <a:lnTo>
                      <a:pt x="74" y="66"/>
                    </a:lnTo>
                    <a:lnTo>
                      <a:pt x="47" y="90"/>
                    </a:lnTo>
                    <a:close/>
                    <a:moveTo>
                      <a:pt x="8" y="33"/>
                    </a:moveTo>
                    <a:lnTo>
                      <a:pt x="48" y="81"/>
                    </a:lnTo>
                    <a:lnTo>
                      <a:pt x="80" y="54"/>
                    </a:lnTo>
                    <a:lnTo>
                      <a:pt x="36" y="8"/>
                    </a:lnTo>
                    <a:lnTo>
                      <a:pt x="27" y="15"/>
                    </a:lnTo>
                    <a:lnTo>
                      <a:pt x="8" y="33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" name="Google Shape;63;p4"/>
              <p:cNvSpPr/>
              <p:nvPr/>
            </p:nvSpPr>
            <p:spPr>
              <a:xfrm>
                <a:off x="8570913" y="2119313"/>
                <a:ext cx="133350" cy="142875"/>
              </a:xfrm>
              <a:custGeom>
                <a:rect b="b" l="l" r="r" t="t"/>
                <a:pathLst>
                  <a:path extrusionOk="0" h="60" w="56">
                    <a:moveTo>
                      <a:pt x="26" y="6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7" y="14"/>
                      <a:pt x="9" y="12"/>
                      <a:pt x="11" y="1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7" y="53"/>
                      <a:pt x="34" y="55"/>
                      <a:pt x="32" y="56"/>
                    </a:cubicBezTo>
                    <a:lnTo>
                      <a:pt x="26" y="60"/>
                    </a:lnTo>
                    <a:close/>
                    <a:moveTo>
                      <a:pt x="5" y="19"/>
                    </a:moveTo>
                    <a:cubicBezTo>
                      <a:pt x="28" y="55"/>
                      <a:pt x="28" y="55"/>
                      <a:pt x="28" y="55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2" y="52"/>
                      <a:pt x="35" y="50"/>
                      <a:pt x="37" y="48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1" y="15"/>
                      <a:pt x="9" y="17"/>
                      <a:pt x="7" y="18"/>
                    </a:cubicBezTo>
                    <a:lnTo>
                      <a:pt x="5" y="19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" name="Google Shape;64;p4"/>
              <p:cNvSpPr/>
              <p:nvPr/>
            </p:nvSpPr>
            <p:spPr>
              <a:xfrm>
                <a:off x="7802563" y="2185988"/>
                <a:ext cx="755650" cy="195263"/>
              </a:xfrm>
              <a:custGeom>
                <a:rect b="b" l="l" r="r" t="t"/>
                <a:pathLst>
                  <a:path extrusionOk="0" h="82" w="318">
                    <a:moveTo>
                      <a:pt x="95" y="82"/>
                    </a:moveTo>
                    <a:cubicBezTo>
                      <a:pt x="80" y="82"/>
                      <a:pt x="66" y="81"/>
                      <a:pt x="52" y="80"/>
                    </a:cubicBezTo>
                    <a:cubicBezTo>
                      <a:pt x="30" y="77"/>
                      <a:pt x="30" y="77"/>
                      <a:pt x="30" y="77"/>
                    </a:cubicBezTo>
                    <a:cubicBezTo>
                      <a:pt x="10" y="73"/>
                      <a:pt x="10" y="73"/>
                      <a:pt x="10" y="73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88" y="56"/>
                      <a:pt x="126" y="55"/>
                      <a:pt x="160" y="50"/>
                    </a:cubicBezTo>
                    <a:cubicBezTo>
                      <a:pt x="162" y="50"/>
                      <a:pt x="164" y="50"/>
                      <a:pt x="166" y="49"/>
                    </a:cubicBezTo>
                    <a:cubicBezTo>
                      <a:pt x="173" y="48"/>
                      <a:pt x="181" y="47"/>
                      <a:pt x="188" y="45"/>
                    </a:cubicBezTo>
                    <a:cubicBezTo>
                      <a:pt x="195" y="44"/>
                      <a:pt x="202" y="42"/>
                      <a:pt x="209" y="40"/>
                    </a:cubicBezTo>
                    <a:cubicBezTo>
                      <a:pt x="211" y="39"/>
                      <a:pt x="213" y="39"/>
                      <a:pt x="215" y="38"/>
                    </a:cubicBezTo>
                    <a:cubicBezTo>
                      <a:pt x="217" y="38"/>
                      <a:pt x="220" y="37"/>
                      <a:pt x="223" y="36"/>
                    </a:cubicBezTo>
                    <a:cubicBezTo>
                      <a:pt x="224" y="35"/>
                      <a:pt x="226" y="35"/>
                      <a:pt x="227" y="34"/>
                    </a:cubicBezTo>
                    <a:cubicBezTo>
                      <a:pt x="229" y="34"/>
                      <a:pt x="230" y="33"/>
                      <a:pt x="232" y="33"/>
                    </a:cubicBezTo>
                    <a:cubicBezTo>
                      <a:pt x="234" y="32"/>
                      <a:pt x="237" y="31"/>
                      <a:pt x="239" y="31"/>
                    </a:cubicBezTo>
                    <a:cubicBezTo>
                      <a:pt x="251" y="26"/>
                      <a:pt x="251" y="26"/>
                      <a:pt x="251" y="26"/>
                    </a:cubicBezTo>
                    <a:cubicBezTo>
                      <a:pt x="254" y="25"/>
                      <a:pt x="258" y="24"/>
                      <a:pt x="261" y="22"/>
                    </a:cubicBezTo>
                    <a:cubicBezTo>
                      <a:pt x="263" y="21"/>
                      <a:pt x="266" y="20"/>
                      <a:pt x="268" y="19"/>
                    </a:cubicBezTo>
                    <a:cubicBezTo>
                      <a:pt x="272" y="17"/>
                      <a:pt x="276" y="16"/>
                      <a:pt x="279" y="14"/>
                    </a:cubicBezTo>
                    <a:cubicBezTo>
                      <a:pt x="292" y="7"/>
                      <a:pt x="292" y="7"/>
                      <a:pt x="292" y="7"/>
                    </a:cubicBezTo>
                    <a:cubicBezTo>
                      <a:pt x="295" y="6"/>
                      <a:pt x="297" y="5"/>
                      <a:pt x="298" y="4"/>
                    </a:cubicBezTo>
                    <a:cubicBezTo>
                      <a:pt x="299" y="4"/>
                      <a:pt x="300" y="3"/>
                      <a:pt x="301" y="3"/>
                    </a:cubicBezTo>
                    <a:cubicBezTo>
                      <a:pt x="305" y="0"/>
                      <a:pt x="305" y="0"/>
                      <a:pt x="305" y="0"/>
                    </a:cubicBezTo>
                    <a:cubicBezTo>
                      <a:pt x="318" y="24"/>
                      <a:pt x="318" y="24"/>
                      <a:pt x="318" y="24"/>
                    </a:cubicBezTo>
                    <a:cubicBezTo>
                      <a:pt x="314" y="26"/>
                      <a:pt x="314" y="26"/>
                      <a:pt x="314" y="26"/>
                    </a:cubicBezTo>
                    <a:cubicBezTo>
                      <a:pt x="313" y="27"/>
                      <a:pt x="312" y="27"/>
                      <a:pt x="311" y="28"/>
                    </a:cubicBezTo>
                    <a:cubicBezTo>
                      <a:pt x="309" y="29"/>
                      <a:pt x="307" y="30"/>
                      <a:pt x="304" y="31"/>
                    </a:cubicBezTo>
                    <a:cubicBezTo>
                      <a:pt x="290" y="38"/>
                      <a:pt x="290" y="38"/>
                      <a:pt x="290" y="38"/>
                    </a:cubicBezTo>
                    <a:cubicBezTo>
                      <a:pt x="287" y="40"/>
                      <a:pt x="283" y="42"/>
                      <a:pt x="279" y="43"/>
                    </a:cubicBezTo>
                    <a:cubicBezTo>
                      <a:pt x="276" y="44"/>
                      <a:pt x="274" y="45"/>
                      <a:pt x="271" y="47"/>
                    </a:cubicBezTo>
                    <a:cubicBezTo>
                      <a:pt x="268" y="48"/>
                      <a:pt x="264" y="50"/>
                      <a:pt x="260" y="51"/>
                    </a:cubicBezTo>
                    <a:cubicBezTo>
                      <a:pt x="248" y="56"/>
                      <a:pt x="248" y="56"/>
                      <a:pt x="248" y="56"/>
                    </a:cubicBezTo>
                    <a:cubicBezTo>
                      <a:pt x="246" y="57"/>
                      <a:pt x="243" y="57"/>
                      <a:pt x="240" y="58"/>
                    </a:cubicBezTo>
                    <a:cubicBezTo>
                      <a:pt x="239" y="59"/>
                      <a:pt x="237" y="59"/>
                      <a:pt x="235" y="60"/>
                    </a:cubicBezTo>
                    <a:cubicBezTo>
                      <a:pt x="234" y="60"/>
                      <a:pt x="232" y="61"/>
                      <a:pt x="231" y="61"/>
                    </a:cubicBezTo>
                    <a:cubicBezTo>
                      <a:pt x="228" y="62"/>
                      <a:pt x="225" y="63"/>
                      <a:pt x="222" y="64"/>
                    </a:cubicBezTo>
                    <a:cubicBezTo>
                      <a:pt x="216" y="66"/>
                      <a:pt x="216" y="66"/>
                      <a:pt x="216" y="66"/>
                    </a:cubicBezTo>
                    <a:cubicBezTo>
                      <a:pt x="209" y="68"/>
                      <a:pt x="201" y="70"/>
                      <a:pt x="194" y="71"/>
                    </a:cubicBezTo>
                    <a:cubicBezTo>
                      <a:pt x="186" y="73"/>
                      <a:pt x="178" y="74"/>
                      <a:pt x="170" y="76"/>
                    </a:cubicBezTo>
                    <a:cubicBezTo>
                      <a:pt x="164" y="77"/>
                      <a:pt x="164" y="77"/>
                      <a:pt x="164" y="77"/>
                    </a:cubicBezTo>
                    <a:cubicBezTo>
                      <a:pt x="142" y="80"/>
                      <a:pt x="118" y="82"/>
                      <a:pt x="95" y="82"/>
                    </a:cubicBezTo>
                    <a:close/>
                    <a:moveTo>
                      <a:pt x="5" y="69"/>
                    </a:moveTo>
                    <a:cubicBezTo>
                      <a:pt x="11" y="70"/>
                      <a:pt x="11" y="70"/>
                      <a:pt x="11" y="70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53" y="76"/>
                      <a:pt x="53" y="76"/>
                      <a:pt x="53" y="76"/>
                    </a:cubicBezTo>
                    <a:cubicBezTo>
                      <a:pt x="87" y="79"/>
                      <a:pt x="128" y="78"/>
                      <a:pt x="163" y="73"/>
                    </a:cubicBezTo>
                    <a:cubicBezTo>
                      <a:pt x="169" y="72"/>
                      <a:pt x="169" y="72"/>
                      <a:pt x="169" y="72"/>
                    </a:cubicBezTo>
                    <a:cubicBezTo>
                      <a:pt x="177" y="71"/>
                      <a:pt x="185" y="69"/>
                      <a:pt x="193" y="68"/>
                    </a:cubicBezTo>
                    <a:cubicBezTo>
                      <a:pt x="200" y="66"/>
                      <a:pt x="208" y="64"/>
                      <a:pt x="215" y="62"/>
                    </a:cubicBezTo>
                    <a:cubicBezTo>
                      <a:pt x="221" y="60"/>
                      <a:pt x="221" y="60"/>
                      <a:pt x="221" y="60"/>
                    </a:cubicBezTo>
                    <a:cubicBezTo>
                      <a:pt x="224" y="60"/>
                      <a:pt x="227" y="59"/>
                      <a:pt x="230" y="58"/>
                    </a:cubicBezTo>
                    <a:cubicBezTo>
                      <a:pt x="231" y="57"/>
                      <a:pt x="233" y="57"/>
                      <a:pt x="234" y="56"/>
                    </a:cubicBezTo>
                    <a:cubicBezTo>
                      <a:pt x="236" y="56"/>
                      <a:pt x="238" y="55"/>
                      <a:pt x="239" y="55"/>
                    </a:cubicBezTo>
                    <a:cubicBezTo>
                      <a:pt x="242" y="54"/>
                      <a:pt x="244" y="53"/>
                      <a:pt x="247" y="52"/>
                    </a:cubicBezTo>
                    <a:cubicBezTo>
                      <a:pt x="259" y="48"/>
                      <a:pt x="259" y="48"/>
                      <a:pt x="259" y="48"/>
                    </a:cubicBezTo>
                    <a:cubicBezTo>
                      <a:pt x="262" y="46"/>
                      <a:pt x="266" y="45"/>
                      <a:pt x="270" y="43"/>
                    </a:cubicBezTo>
                    <a:cubicBezTo>
                      <a:pt x="272" y="42"/>
                      <a:pt x="275" y="41"/>
                      <a:pt x="277" y="40"/>
                    </a:cubicBezTo>
                    <a:cubicBezTo>
                      <a:pt x="281" y="38"/>
                      <a:pt x="285" y="37"/>
                      <a:pt x="289" y="35"/>
                    </a:cubicBezTo>
                    <a:cubicBezTo>
                      <a:pt x="303" y="28"/>
                      <a:pt x="303" y="28"/>
                      <a:pt x="303" y="28"/>
                    </a:cubicBezTo>
                    <a:cubicBezTo>
                      <a:pt x="305" y="27"/>
                      <a:pt x="308" y="25"/>
                      <a:pt x="309" y="24"/>
                    </a:cubicBezTo>
                    <a:cubicBezTo>
                      <a:pt x="310" y="24"/>
                      <a:pt x="311" y="23"/>
                      <a:pt x="312" y="23"/>
                    </a:cubicBezTo>
                    <a:cubicBezTo>
                      <a:pt x="313" y="22"/>
                      <a:pt x="313" y="22"/>
                      <a:pt x="313" y="22"/>
                    </a:cubicBezTo>
                    <a:cubicBezTo>
                      <a:pt x="304" y="5"/>
                      <a:pt x="304" y="5"/>
                      <a:pt x="304" y="5"/>
                    </a:cubicBezTo>
                    <a:cubicBezTo>
                      <a:pt x="303" y="6"/>
                      <a:pt x="303" y="6"/>
                      <a:pt x="303" y="6"/>
                    </a:cubicBezTo>
                    <a:cubicBezTo>
                      <a:pt x="302" y="6"/>
                      <a:pt x="301" y="7"/>
                      <a:pt x="300" y="7"/>
                    </a:cubicBezTo>
                    <a:cubicBezTo>
                      <a:pt x="299" y="8"/>
                      <a:pt x="296" y="10"/>
                      <a:pt x="294" y="11"/>
                    </a:cubicBezTo>
                    <a:cubicBezTo>
                      <a:pt x="280" y="17"/>
                      <a:pt x="280" y="17"/>
                      <a:pt x="280" y="17"/>
                    </a:cubicBezTo>
                    <a:cubicBezTo>
                      <a:pt x="277" y="19"/>
                      <a:pt x="273" y="21"/>
                      <a:pt x="270" y="22"/>
                    </a:cubicBezTo>
                    <a:cubicBezTo>
                      <a:pt x="267" y="23"/>
                      <a:pt x="265" y="24"/>
                      <a:pt x="262" y="25"/>
                    </a:cubicBezTo>
                    <a:cubicBezTo>
                      <a:pt x="259" y="27"/>
                      <a:pt x="255" y="28"/>
                      <a:pt x="252" y="30"/>
                    </a:cubicBezTo>
                    <a:cubicBezTo>
                      <a:pt x="241" y="34"/>
                      <a:pt x="241" y="34"/>
                      <a:pt x="241" y="34"/>
                    </a:cubicBezTo>
                    <a:cubicBezTo>
                      <a:pt x="238" y="35"/>
                      <a:pt x="235" y="36"/>
                      <a:pt x="233" y="36"/>
                    </a:cubicBezTo>
                    <a:cubicBezTo>
                      <a:pt x="231" y="37"/>
                      <a:pt x="230" y="37"/>
                      <a:pt x="228" y="38"/>
                    </a:cubicBezTo>
                    <a:cubicBezTo>
                      <a:pt x="227" y="38"/>
                      <a:pt x="225" y="39"/>
                      <a:pt x="224" y="39"/>
                    </a:cubicBezTo>
                    <a:cubicBezTo>
                      <a:pt x="221" y="40"/>
                      <a:pt x="218" y="41"/>
                      <a:pt x="216" y="42"/>
                    </a:cubicBezTo>
                    <a:cubicBezTo>
                      <a:pt x="214" y="42"/>
                      <a:pt x="212" y="43"/>
                      <a:pt x="210" y="43"/>
                    </a:cubicBezTo>
                    <a:cubicBezTo>
                      <a:pt x="203" y="45"/>
                      <a:pt x="196" y="47"/>
                      <a:pt x="189" y="49"/>
                    </a:cubicBezTo>
                    <a:cubicBezTo>
                      <a:pt x="181" y="50"/>
                      <a:pt x="174" y="52"/>
                      <a:pt x="167" y="53"/>
                    </a:cubicBezTo>
                    <a:cubicBezTo>
                      <a:pt x="165" y="53"/>
                      <a:pt x="162" y="54"/>
                      <a:pt x="160" y="54"/>
                    </a:cubicBezTo>
                    <a:cubicBezTo>
                      <a:pt x="126" y="59"/>
                      <a:pt x="88" y="60"/>
                      <a:pt x="54" y="57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9" y="50"/>
                      <a:pt x="9" y="50"/>
                      <a:pt x="9" y="50"/>
                    </a:cubicBezTo>
                    <a:lnTo>
                      <a:pt x="5" y="69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" name="Google Shape;65;p4"/>
              <p:cNvSpPr/>
              <p:nvPr/>
            </p:nvSpPr>
            <p:spPr>
              <a:xfrm>
                <a:off x="8991600" y="1031875"/>
                <a:ext cx="428625" cy="722313"/>
              </a:xfrm>
              <a:custGeom>
                <a:rect b="b" l="l" r="r" t="t"/>
                <a:pathLst>
                  <a:path extrusionOk="0" h="304" w="180">
                    <a:moveTo>
                      <a:pt x="148" y="304"/>
                    </a:moveTo>
                    <a:cubicBezTo>
                      <a:pt x="0" y="254"/>
                      <a:pt x="0" y="254"/>
                      <a:pt x="0" y="254"/>
                    </a:cubicBezTo>
                    <a:cubicBezTo>
                      <a:pt x="3" y="243"/>
                      <a:pt x="3" y="243"/>
                      <a:pt x="3" y="243"/>
                    </a:cubicBezTo>
                    <a:cubicBezTo>
                      <a:pt x="5" y="239"/>
                      <a:pt x="6" y="233"/>
                      <a:pt x="8" y="227"/>
                    </a:cubicBezTo>
                    <a:cubicBezTo>
                      <a:pt x="8" y="224"/>
                      <a:pt x="9" y="221"/>
                      <a:pt x="10" y="218"/>
                    </a:cubicBezTo>
                    <a:cubicBezTo>
                      <a:pt x="13" y="204"/>
                      <a:pt x="20" y="176"/>
                      <a:pt x="22" y="143"/>
                    </a:cubicBezTo>
                    <a:cubicBezTo>
                      <a:pt x="23" y="119"/>
                      <a:pt x="23" y="91"/>
                      <a:pt x="20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9" y="57"/>
                      <a:pt x="19" y="55"/>
                      <a:pt x="18" y="52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3"/>
                      <a:pt x="15" y="32"/>
                      <a:pt x="15" y="32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69" y="2"/>
                      <a:pt x="169" y="2"/>
                      <a:pt x="169" y="2"/>
                    </a:cubicBezTo>
                    <a:cubicBezTo>
                      <a:pt x="169" y="2"/>
                      <a:pt x="169" y="3"/>
                      <a:pt x="169" y="5"/>
                    </a:cubicBezTo>
                    <a:cubicBezTo>
                      <a:pt x="173" y="30"/>
                      <a:pt x="173" y="30"/>
                      <a:pt x="173" y="30"/>
                    </a:cubicBezTo>
                    <a:cubicBezTo>
                      <a:pt x="174" y="34"/>
                      <a:pt x="174" y="38"/>
                      <a:pt x="175" y="42"/>
                    </a:cubicBezTo>
                    <a:cubicBezTo>
                      <a:pt x="176" y="49"/>
                      <a:pt x="176" y="49"/>
                      <a:pt x="176" y="49"/>
                    </a:cubicBezTo>
                    <a:cubicBezTo>
                      <a:pt x="180" y="82"/>
                      <a:pt x="180" y="120"/>
                      <a:pt x="178" y="153"/>
                    </a:cubicBezTo>
                    <a:cubicBezTo>
                      <a:pt x="176" y="186"/>
                      <a:pt x="170" y="224"/>
                      <a:pt x="162" y="257"/>
                    </a:cubicBezTo>
                    <a:cubicBezTo>
                      <a:pt x="160" y="263"/>
                      <a:pt x="160" y="263"/>
                      <a:pt x="160" y="263"/>
                    </a:cubicBezTo>
                    <a:cubicBezTo>
                      <a:pt x="157" y="274"/>
                      <a:pt x="155" y="283"/>
                      <a:pt x="153" y="290"/>
                    </a:cubicBezTo>
                    <a:lnTo>
                      <a:pt x="148" y="304"/>
                    </a:lnTo>
                    <a:close/>
                    <a:moveTo>
                      <a:pt x="4" y="251"/>
                    </a:moveTo>
                    <a:cubicBezTo>
                      <a:pt x="146" y="299"/>
                      <a:pt x="146" y="299"/>
                      <a:pt x="146" y="299"/>
                    </a:cubicBezTo>
                    <a:cubicBezTo>
                      <a:pt x="149" y="289"/>
                      <a:pt x="149" y="289"/>
                      <a:pt x="149" y="289"/>
                    </a:cubicBezTo>
                    <a:cubicBezTo>
                      <a:pt x="151" y="282"/>
                      <a:pt x="154" y="273"/>
                      <a:pt x="157" y="262"/>
                    </a:cubicBezTo>
                    <a:cubicBezTo>
                      <a:pt x="158" y="256"/>
                      <a:pt x="158" y="256"/>
                      <a:pt x="158" y="256"/>
                    </a:cubicBezTo>
                    <a:cubicBezTo>
                      <a:pt x="167" y="223"/>
                      <a:pt x="172" y="186"/>
                      <a:pt x="174" y="153"/>
                    </a:cubicBezTo>
                    <a:cubicBezTo>
                      <a:pt x="177" y="120"/>
                      <a:pt x="176" y="82"/>
                      <a:pt x="172" y="49"/>
                    </a:cubicBezTo>
                    <a:cubicBezTo>
                      <a:pt x="171" y="43"/>
                      <a:pt x="171" y="43"/>
                      <a:pt x="171" y="43"/>
                    </a:cubicBezTo>
                    <a:cubicBezTo>
                      <a:pt x="171" y="38"/>
                      <a:pt x="170" y="34"/>
                      <a:pt x="170" y="30"/>
                    </a:cubicBezTo>
                    <a:cubicBezTo>
                      <a:pt x="166" y="6"/>
                      <a:pt x="166" y="6"/>
                      <a:pt x="166" y="6"/>
                    </a:cubicBezTo>
                    <a:cubicBezTo>
                      <a:pt x="166" y="5"/>
                      <a:pt x="165" y="5"/>
                      <a:pt x="165" y="4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4"/>
                      <a:pt x="19" y="34"/>
                    </a:cubicBezTo>
                    <a:cubicBezTo>
                      <a:pt x="22" y="52"/>
                      <a:pt x="22" y="52"/>
                      <a:pt x="22" y="52"/>
                    </a:cubicBezTo>
                    <a:cubicBezTo>
                      <a:pt x="22" y="54"/>
                      <a:pt x="22" y="57"/>
                      <a:pt x="23" y="60"/>
                    </a:cubicBezTo>
                    <a:cubicBezTo>
                      <a:pt x="23" y="62"/>
                      <a:pt x="23" y="64"/>
                      <a:pt x="24" y="66"/>
                    </a:cubicBezTo>
                    <a:cubicBezTo>
                      <a:pt x="26" y="91"/>
                      <a:pt x="27" y="119"/>
                      <a:pt x="25" y="143"/>
                    </a:cubicBezTo>
                    <a:cubicBezTo>
                      <a:pt x="23" y="176"/>
                      <a:pt x="17" y="205"/>
                      <a:pt x="13" y="219"/>
                    </a:cubicBezTo>
                    <a:cubicBezTo>
                      <a:pt x="13" y="222"/>
                      <a:pt x="12" y="225"/>
                      <a:pt x="11" y="228"/>
                    </a:cubicBezTo>
                    <a:cubicBezTo>
                      <a:pt x="9" y="234"/>
                      <a:pt x="8" y="240"/>
                      <a:pt x="6" y="244"/>
                    </a:cubicBezTo>
                    <a:lnTo>
                      <a:pt x="4" y="251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" name="Google Shape;66;p4"/>
              <p:cNvSpPr/>
              <p:nvPr/>
            </p:nvSpPr>
            <p:spPr>
              <a:xfrm>
                <a:off x="7153275" y="2014538"/>
                <a:ext cx="615950" cy="481013"/>
              </a:xfrm>
              <a:custGeom>
                <a:rect b="b" l="l" r="r" t="t"/>
                <a:pathLst>
                  <a:path extrusionOk="0" h="202" w="259">
                    <a:moveTo>
                      <a:pt x="235" y="202"/>
                    </a:moveTo>
                    <a:cubicBezTo>
                      <a:pt x="219" y="197"/>
                      <a:pt x="219" y="197"/>
                      <a:pt x="219" y="197"/>
                    </a:cubicBezTo>
                    <a:cubicBezTo>
                      <a:pt x="209" y="194"/>
                      <a:pt x="209" y="194"/>
                      <a:pt x="209" y="194"/>
                    </a:cubicBezTo>
                    <a:cubicBezTo>
                      <a:pt x="207" y="194"/>
                      <a:pt x="206" y="193"/>
                      <a:pt x="204" y="192"/>
                    </a:cubicBezTo>
                    <a:cubicBezTo>
                      <a:pt x="201" y="191"/>
                      <a:pt x="197" y="190"/>
                      <a:pt x="193" y="188"/>
                    </a:cubicBezTo>
                    <a:cubicBezTo>
                      <a:pt x="166" y="179"/>
                      <a:pt x="135" y="165"/>
                      <a:pt x="108" y="149"/>
                    </a:cubicBezTo>
                    <a:cubicBezTo>
                      <a:pt x="83" y="134"/>
                      <a:pt x="55" y="115"/>
                      <a:pt x="33" y="95"/>
                    </a:cubicBezTo>
                    <a:cubicBezTo>
                      <a:pt x="31" y="94"/>
                      <a:pt x="29" y="92"/>
                      <a:pt x="28" y="91"/>
                    </a:cubicBezTo>
                    <a:cubicBezTo>
                      <a:pt x="25" y="89"/>
                      <a:pt x="22" y="86"/>
                      <a:pt x="20" y="84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2" y="67"/>
                      <a:pt x="1" y="67"/>
                      <a:pt x="1" y="67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7" y="2"/>
                      <a:pt x="68" y="2"/>
                      <a:pt x="69" y="3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4" y="18"/>
                      <a:pt x="86" y="19"/>
                      <a:pt x="88" y="21"/>
                    </a:cubicBezTo>
                    <a:cubicBezTo>
                      <a:pt x="90" y="23"/>
                      <a:pt x="91" y="24"/>
                      <a:pt x="93" y="25"/>
                    </a:cubicBezTo>
                    <a:cubicBezTo>
                      <a:pt x="111" y="41"/>
                      <a:pt x="134" y="57"/>
                      <a:pt x="155" y="69"/>
                    </a:cubicBezTo>
                    <a:cubicBezTo>
                      <a:pt x="177" y="82"/>
                      <a:pt x="202" y="94"/>
                      <a:pt x="224" y="102"/>
                    </a:cubicBezTo>
                    <a:cubicBezTo>
                      <a:pt x="227" y="103"/>
                      <a:pt x="230" y="104"/>
                      <a:pt x="233" y="105"/>
                    </a:cubicBezTo>
                    <a:cubicBezTo>
                      <a:pt x="235" y="105"/>
                      <a:pt x="236" y="106"/>
                      <a:pt x="238" y="106"/>
                    </a:cubicBezTo>
                    <a:cubicBezTo>
                      <a:pt x="248" y="110"/>
                      <a:pt x="248" y="110"/>
                      <a:pt x="248" y="110"/>
                    </a:cubicBezTo>
                    <a:cubicBezTo>
                      <a:pt x="259" y="113"/>
                      <a:pt x="259" y="113"/>
                      <a:pt x="259" y="113"/>
                    </a:cubicBezTo>
                    <a:lnTo>
                      <a:pt x="235" y="202"/>
                    </a:lnTo>
                    <a:close/>
                    <a:moveTo>
                      <a:pt x="5" y="65"/>
                    </a:moveTo>
                    <a:cubicBezTo>
                      <a:pt x="6" y="66"/>
                      <a:pt x="6" y="66"/>
                      <a:pt x="6" y="66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24" y="83"/>
                      <a:pt x="27" y="86"/>
                      <a:pt x="30" y="88"/>
                    </a:cubicBezTo>
                    <a:cubicBezTo>
                      <a:pt x="32" y="90"/>
                      <a:pt x="33" y="91"/>
                      <a:pt x="35" y="93"/>
                    </a:cubicBezTo>
                    <a:cubicBezTo>
                      <a:pt x="57" y="112"/>
                      <a:pt x="85" y="131"/>
                      <a:pt x="110" y="146"/>
                    </a:cubicBezTo>
                    <a:cubicBezTo>
                      <a:pt x="137" y="162"/>
                      <a:pt x="167" y="176"/>
                      <a:pt x="194" y="185"/>
                    </a:cubicBezTo>
                    <a:cubicBezTo>
                      <a:pt x="198" y="187"/>
                      <a:pt x="202" y="188"/>
                      <a:pt x="205" y="189"/>
                    </a:cubicBezTo>
                    <a:cubicBezTo>
                      <a:pt x="207" y="190"/>
                      <a:pt x="209" y="190"/>
                      <a:pt x="210" y="191"/>
                    </a:cubicBezTo>
                    <a:cubicBezTo>
                      <a:pt x="223" y="195"/>
                      <a:pt x="223" y="195"/>
                      <a:pt x="223" y="195"/>
                    </a:cubicBezTo>
                    <a:cubicBezTo>
                      <a:pt x="232" y="197"/>
                      <a:pt x="232" y="197"/>
                      <a:pt x="232" y="197"/>
                    </a:cubicBezTo>
                    <a:cubicBezTo>
                      <a:pt x="254" y="115"/>
                      <a:pt x="254" y="115"/>
                      <a:pt x="254" y="115"/>
                    </a:cubicBezTo>
                    <a:cubicBezTo>
                      <a:pt x="247" y="113"/>
                      <a:pt x="247" y="113"/>
                      <a:pt x="247" y="113"/>
                    </a:cubicBezTo>
                    <a:cubicBezTo>
                      <a:pt x="236" y="110"/>
                      <a:pt x="236" y="110"/>
                      <a:pt x="236" y="110"/>
                    </a:cubicBezTo>
                    <a:cubicBezTo>
                      <a:pt x="235" y="109"/>
                      <a:pt x="234" y="109"/>
                      <a:pt x="232" y="108"/>
                    </a:cubicBezTo>
                    <a:cubicBezTo>
                      <a:pt x="229" y="107"/>
                      <a:pt x="226" y="106"/>
                      <a:pt x="223" y="105"/>
                    </a:cubicBezTo>
                    <a:cubicBezTo>
                      <a:pt x="201" y="98"/>
                      <a:pt x="175" y="86"/>
                      <a:pt x="153" y="73"/>
                    </a:cubicBezTo>
                    <a:cubicBezTo>
                      <a:pt x="132" y="60"/>
                      <a:pt x="109" y="44"/>
                      <a:pt x="90" y="28"/>
                    </a:cubicBezTo>
                    <a:cubicBezTo>
                      <a:pt x="89" y="27"/>
                      <a:pt x="87" y="25"/>
                      <a:pt x="86" y="24"/>
                    </a:cubicBezTo>
                    <a:cubicBezTo>
                      <a:pt x="83" y="22"/>
                      <a:pt x="81" y="20"/>
                      <a:pt x="79" y="18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6" y="6"/>
                      <a:pt x="66" y="6"/>
                      <a:pt x="66" y="5"/>
                    </a:cubicBezTo>
                    <a:lnTo>
                      <a:pt x="5" y="65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" name="Google Shape;67;p4"/>
              <p:cNvSpPr/>
              <p:nvPr/>
            </p:nvSpPr>
            <p:spPr>
              <a:xfrm>
                <a:off x="6688138" y="1560513"/>
                <a:ext cx="625475" cy="722313"/>
              </a:xfrm>
              <a:custGeom>
                <a:rect b="b" l="l" r="r" t="t"/>
                <a:pathLst>
                  <a:path extrusionOk="0" h="304" w="263">
                    <a:moveTo>
                      <a:pt x="152" y="304"/>
                    </a:moveTo>
                    <a:cubicBezTo>
                      <a:pt x="132" y="283"/>
                      <a:pt x="132" y="283"/>
                      <a:pt x="132" y="283"/>
                    </a:cubicBezTo>
                    <a:cubicBezTo>
                      <a:pt x="119" y="268"/>
                      <a:pt x="119" y="268"/>
                      <a:pt x="119" y="268"/>
                    </a:cubicBezTo>
                    <a:cubicBezTo>
                      <a:pt x="97" y="242"/>
                      <a:pt x="75" y="211"/>
                      <a:pt x="59" y="183"/>
                    </a:cubicBezTo>
                    <a:cubicBezTo>
                      <a:pt x="41" y="153"/>
                      <a:pt x="25" y="118"/>
                      <a:pt x="15" y="88"/>
                    </a:cubicBezTo>
                    <a:cubicBezTo>
                      <a:pt x="13" y="83"/>
                      <a:pt x="12" y="79"/>
                      <a:pt x="10" y="75"/>
                    </a:cubicBezTo>
                    <a:cubicBezTo>
                      <a:pt x="10" y="73"/>
                      <a:pt x="9" y="71"/>
                      <a:pt x="9" y="69"/>
                    </a:cubicBezTo>
                    <a:cubicBezTo>
                      <a:pt x="8" y="67"/>
                      <a:pt x="7" y="65"/>
                      <a:pt x="7" y="64"/>
                    </a:cubicBezTo>
                    <a:cubicBezTo>
                      <a:pt x="6" y="60"/>
                      <a:pt x="5" y="57"/>
                      <a:pt x="4" y="5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5" y="11"/>
                      <a:pt x="155" y="11"/>
                      <a:pt x="155" y="11"/>
                    </a:cubicBezTo>
                    <a:cubicBezTo>
                      <a:pt x="155" y="13"/>
                      <a:pt x="156" y="15"/>
                      <a:pt x="157" y="17"/>
                    </a:cubicBezTo>
                    <a:cubicBezTo>
                      <a:pt x="157" y="19"/>
                      <a:pt x="157" y="20"/>
                      <a:pt x="158" y="21"/>
                    </a:cubicBezTo>
                    <a:cubicBezTo>
                      <a:pt x="158" y="23"/>
                      <a:pt x="159" y="25"/>
                      <a:pt x="159" y="26"/>
                    </a:cubicBezTo>
                    <a:cubicBezTo>
                      <a:pt x="160" y="29"/>
                      <a:pt x="161" y="32"/>
                      <a:pt x="162" y="35"/>
                    </a:cubicBezTo>
                    <a:cubicBezTo>
                      <a:pt x="170" y="57"/>
                      <a:pt x="182" y="83"/>
                      <a:pt x="194" y="104"/>
                    </a:cubicBezTo>
                    <a:cubicBezTo>
                      <a:pt x="206" y="125"/>
                      <a:pt x="222" y="148"/>
                      <a:pt x="238" y="167"/>
                    </a:cubicBezTo>
                    <a:cubicBezTo>
                      <a:pt x="248" y="178"/>
                      <a:pt x="248" y="178"/>
                      <a:pt x="248" y="178"/>
                    </a:cubicBezTo>
                    <a:cubicBezTo>
                      <a:pt x="263" y="194"/>
                      <a:pt x="263" y="194"/>
                      <a:pt x="263" y="194"/>
                    </a:cubicBezTo>
                    <a:lnTo>
                      <a:pt x="152" y="304"/>
                    </a:lnTo>
                    <a:close/>
                    <a:moveTo>
                      <a:pt x="5" y="43"/>
                    </a:moveTo>
                    <a:cubicBezTo>
                      <a:pt x="8" y="54"/>
                      <a:pt x="8" y="54"/>
                      <a:pt x="8" y="54"/>
                    </a:cubicBezTo>
                    <a:cubicBezTo>
                      <a:pt x="8" y="56"/>
                      <a:pt x="9" y="59"/>
                      <a:pt x="10" y="63"/>
                    </a:cubicBezTo>
                    <a:cubicBezTo>
                      <a:pt x="11" y="64"/>
                      <a:pt x="11" y="66"/>
                      <a:pt x="12" y="68"/>
                    </a:cubicBezTo>
                    <a:cubicBezTo>
                      <a:pt x="13" y="70"/>
                      <a:pt x="13" y="72"/>
                      <a:pt x="14" y="74"/>
                    </a:cubicBezTo>
                    <a:cubicBezTo>
                      <a:pt x="15" y="78"/>
                      <a:pt x="16" y="82"/>
                      <a:pt x="18" y="86"/>
                    </a:cubicBezTo>
                    <a:cubicBezTo>
                      <a:pt x="29" y="117"/>
                      <a:pt x="45" y="151"/>
                      <a:pt x="62" y="181"/>
                    </a:cubicBezTo>
                    <a:cubicBezTo>
                      <a:pt x="78" y="209"/>
                      <a:pt x="100" y="240"/>
                      <a:pt x="122" y="266"/>
                    </a:cubicBezTo>
                    <a:cubicBezTo>
                      <a:pt x="134" y="280"/>
                      <a:pt x="134" y="280"/>
                      <a:pt x="134" y="280"/>
                    </a:cubicBezTo>
                    <a:cubicBezTo>
                      <a:pt x="152" y="299"/>
                      <a:pt x="152" y="299"/>
                      <a:pt x="152" y="299"/>
                    </a:cubicBezTo>
                    <a:cubicBezTo>
                      <a:pt x="258" y="194"/>
                      <a:pt x="258" y="194"/>
                      <a:pt x="258" y="194"/>
                    </a:cubicBezTo>
                    <a:cubicBezTo>
                      <a:pt x="245" y="180"/>
                      <a:pt x="245" y="180"/>
                      <a:pt x="245" y="180"/>
                    </a:cubicBezTo>
                    <a:cubicBezTo>
                      <a:pt x="236" y="169"/>
                      <a:pt x="236" y="169"/>
                      <a:pt x="236" y="169"/>
                    </a:cubicBezTo>
                    <a:cubicBezTo>
                      <a:pt x="226" y="158"/>
                      <a:pt x="208" y="135"/>
                      <a:pt x="191" y="106"/>
                    </a:cubicBezTo>
                    <a:cubicBezTo>
                      <a:pt x="179" y="84"/>
                      <a:pt x="167" y="59"/>
                      <a:pt x="159" y="36"/>
                    </a:cubicBezTo>
                    <a:cubicBezTo>
                      <a:pt x="158" y="33"/>
                      <a:pt x="157" y="30"/>
                      <a:pt x="156" y="27"/>
                    </a:cubicBezTo>
                    <a:cubicBezTo>
                      <a:pt x="155" y="26"/>
                      <a:pt x="155" y="24"/>
                      <a:pt x="154" y="23"/>
                    </a:cubicBezTo>
                    <a:cubicBezTo>
                      <a:pt x="154" y="21"/>
                      <a:pt x="154" y="20"/>
                      <a:pt x="153" y="18"/>
                    </a:cubicBezTo>
                    <a:cubicBezTo>
                      <a:pt x="152" y="16"/>
                      <a:pt x="152" y="14"/>
                      <a:pt x="151" y="12"/>
                    </a:cubicBezTo>
                    <a:cubicBezTo>
                      <a:pt x="149" y="4"/>
                      <a:pt x="149" y="4"/>
                      <a:pt x="149" y="4"/>
                    </a:cubicBezTo>
                    <a:lnTo>
                      <a:pt x="5" y="43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" name="Google Shape;68;p4"/>
              <p:cNvSpPr/>
              <p:nvPr/>
            </p:nvSpPr>
            <p:spPr>
              <a:xfrm>
                <a:off x="7073900" y="3175"/>
                <a:ext cx="696913" cy="585788"/>
              </a:xfrm>
              <a:custGeom>
                <a:rect b="b" l="l" r="r" t="t"/>
                <a:pathLst>
                  <a:path extrusionOk="0" h="247" w="293">
                    <a:moveTo>
                      <a:pt x="99" y="247"/>
                    </a:moveTo>
                    <a:cubicBezTo>
                      <a:pt x="0" y="148"/>
                      <a:pt x="0" y="148"/>
                      <a:pt x="0" y="148"/>
                    </a:cubicBezTo>
                    <a:cubicBezTo>
                      <a:pt x="21" y="128"/>
                      <a:pt x="21" y="128"/>
                      <a:pt x="21" y="128"/>
                    </a:cubicBezTo>
                    <a:cubicBezTo>
                      <a:pt x="24" y="126"/>
                      <a:pt x="27" y="123"/>
                      <a:pt x="31" y="120"/>
                    </a:cubicBezTo>
                    <a:cubicBezTo>
                      <a:pt x="32" y="119"/>
                      <a:pt x="34" y="118"/>
                      <a:pt x="36" y="116"/>
                    </a:cubicBezTo>
                    <a:cubicBezTo>
                      <a:pt x="61" y="95"/>
                      <a:pt x="91" y="73"/>
                      <a:pt x="119" y="57"/>
                    </a:cubicBezTo>
                    <a:cubicBezTo>
                      <a:pt x="148" y="40"/>
                      <a:pt x="181" y="25"/>
                      <a:pt x="211" y="15"/>
                    </a:cubicBezTo>
                    <a:cubicBezTo>
                      <a:pt x="215" y="13"/>
                      <a:pt x="219" y="12"/>
                      <a:pt x="223" y="10"/>
                    </a:cubicBezTo>
                    <a:cubicBezTo>
                      <a:pt x="225" y="10"/>
                      <a:pt x="227" y="9"/>
                      <a:pt x="229" y="9"/>
                    </a:cubicBezTo>
                    <a:cubicBezTo>
                      <a:pt x="231" y="8"/>
                      <a:pt x="232" y="7"/>
                      <a:pt x="234" y="7"/>
                    </a:cubicBezTo>
                    <a:cubicBezTo>
                      <a:pt x="237" y="6"/>
                      <a:pt x="240" y="5"/>
                      <a:pt x="243" y="4"/>
                    </a:cubicBezTo>
                    <a:cubicBezTo>
                      <a:pt x="257" y="0"/>
                      <a:pt x="257" y="0"/>
                      <a:pt x="257" y="0"/>
                    </a:cubicBezTo>
                    <a:cubicBezTo>
                      <a:pt x="293" y="135"/>
                      <a:pt x="293" y="135"/>
                      <a:pt x="293" y="135"/>
                    </a:cubicBezTo>
                    <a:cubicBezTo>
                      <a:pt x="282" y="138"/>
                      <a:pt x="282" y="138"/>
                      <a:pt x="282" y="138"/>
                    </a:cubicBezTo>
                    <a:cubicBezTo>
                      <a:pt x="280" y="139"/>
                      <a:pt x="278" y="139"/>
                      <a:pt x="276" y="140"/>
                    </a:cubicBezTo>
                    <a:cubicBezTo>
                      <a:pt x="274" y="141"/>
                      <a:pt x="273" y="141"/>
                      <a:pt x="271" y="142"/>
                    </a:cubicBezTo>
                    <a:cubicBezTo>
                      <a:pt x="270" y="142"/>
                      <a:pt x="268" y="143"/>
                      <a:pt x="267" y="143"/>
                    </a:cubicBezTo>
                    <a:cubicBezTo>
                      <a:pt x="264" y="144"/>
                      <a:pt x="261" y="145"/>
                      <a:pt x="258" y="146"/>
                    </a:cubicBezTo>
                    <a:cubicBezTo>
                      <a:pt x="236" y="154"/>
                      <a:pt x="211" y="165"/>
                      <a:pt x="189" y="178"/>
                    </a:cubicBezTo>
                    <a:cubicBezTo>
                      <a:pt x="168" y="190"/>
                      <a:pt x="145" y="206"/>
                      <a:pt x="126" y="222"/>
                    </a:cubicBezTo>
                    <a:cubicBezTo>
                      <a:pt x="125" y="224"/>
                      <a:pt x="123" y="225"/>
                      <a:pt x="122" y="226"/>
                    </a:cubicBezTo>
                    <a:cubicBezTo>
                      <a:pt x="119" y="228"/>
                      <a:pt x="117" y="230"/>
                      <a:pt x="116" y="232"/>
                    </a:cubicBezTo>
                    <a:lnTo>
                      <a:pt x="99" y="247"/>
                    </a:lnTo>
                    <a:close/>
                    <a:moveTo>
                      <a:pt x="6" y="148"/>
                    </a:moveTo>
                    <a:cubicBezTo>
                      <a:pt x="99" y="242"/>
                      <a:pt x="99" y="242"/>
                      <a:pt x="99" y="242"/>
                    </a:cubicBezTo>
                    <a:cubicBezTo>
                      <a:pt x="113" y="229"/>
                      <a:pt x="113" y="229"/>
                      <a:pt x="113" y="229"/>
                    </a:cubicBezTo>
                    <a:cubicBezTo>
                      <a:pt x="115" y="227"/>
                      <a:pt x="117" y="226"/>
                      <a:pt x="119" y="224"/>
                    </a:cubicBezTo>
                    <a:cubicBezTo>
                      <a:pt x="121" y="222"/>
                      <a:pt x="122" y="221"/>
                      <a:pt x="124" y="220"/>
                    </a:cubicBezTo>
                    <a:cubicBezTo>
                      <a:pt x="143" y="203"/>
                      <a:pt x="166" y="187"/>
                      <a:pt x="187" y="175"/>
                    </a:cubicBezTo>
                    <a:cubicBezTo>
                      <a:pt x="209" y="162"/>
                      <a:pt x="235" y="150"/>
                      <a:pt x="257" y="143"/>
                    </a:cubicBezTo>
                    <a:cubicBezTo>
                      <a:pt x="260" y="141"/>
                      <a:pt x="263" y="141"/>
                      <a:pt x="266" y="140"/>
                    </a:cubicBezTo>
                    <a:cubicBezTo>
                      <a:pt x="267" y="139"/>
                      <a:pt x="269" y="139"/>
                      <a:pt x="270" y="138"/>
                    </a:cubicBezTo>
                    <a:cubicBezTo>
                      <a:pt x="272" y="138"/>
                      <a:pt x="273" y="137"/>
                      <a:pt x="275" y="137"/>
                    </a:cubicBezTo>
                    <a:cubicBezTo>
                      <a:pt x="277" y="136"/>
                      <a:pt x="279" y="135"/>
                      <a:pt x="281" y="135"/>
                    </a:cubicBezTo>
                    <a:cubicBezTo>
                      <a:pt x="288" y="133"/>
                      <a:pt x="288" y="133"/>
                      <a:pt x="288" y="133"/>
                    </a:cubicBezTo>
                    <a:cubicBezTo>
                      <a:pt x="254" y="5"/>
                      <a:pt x="254" y="5"/>
                      <a:pt x="254" y="5"/>
                    </a:cubicBezTo>
                    <a:cubicBezTo>
                      <a:pt x="244" y="8"/>
                      <a:pt x="244" y="8"/>
                      <a:pt x="244" y="8"/>
                    </a:cubicBezTo>
                    <a:cubicBezTo>
                      <a:pt x="241" y="8"/>
                      <a:pt x="238" y="9"/>
                      <a:pt x="235" y="10"/>
                    </a:cubicBezTo>
                    <a:cubicBezTo>
                      <a:pt x="233" y="11"/>
                      <a:pt x="232" y="11"/>
                      <a:pt x="230" y="12"/>
                    </a:cubicBezTo>
                    <a:cubicBezTo>
                      <a:pt x="228" y="13"/>
                      <a:pt x="226" y="13"/>
                      <a:pt x="224" y="14"/>
                    </a:cubicBezTo>
                    <a:cubicBezTo>
                      <a:pt x="220" y="15"/>
                      <a:pt x="216" y="16"/>
                      <a:pt x="212" y="18"/>
                    </a:cubicBezTo>
                    <a:cubicBezTo>
                      <a:pt x="183" y="28"/>
                      <a:pt x="149" y="44"/>
                      <a:pt x="120" y="61"/>
                    </a:cubicBezTo>
                    <a:cubicBezTo>
                      <a:pt x="93" y="76"/>
                      <a:pt x="63" y="98"/>
                      <a:pt x="38" y="119"/>
                    </a:cubicBezTo>
                    <a:cubicBezTo>
                      <a:pt x="36" y="120"/>
                      <a:pt x="35" y="122"/>
                      <a:pt x="33" y="123"/>
                    </a:cubicBezTo>
                    <a:cubicBezTo>
                      <a:pt x="30" y="126"/>
                      <a:pt x="27" y="129"/>
                      <a:pt x="24" y="131"/>
                    </a:cubicBezTo>
                    <a:lnTo>
                      <a:pt x="6" y="148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" name="Google Shape;69;p4"/>
              <p:cNvSpPr/>
              <p:nvPr/>
            </p:nvSpPr>
            <p:spPr>
              <a:xfrm>
                <a:off x="6958013" y="1387475"/>
                <a:ext cx="80963" cy="139700"/>
              </a:xfrm>
              <a:custGeom>
                <a:rect b="b" l="l" r="r" t="t"/>
                <a:pathLst>
                  <a:path extrusionOk="0" h="59" w="34">
                    <a:moveTo>
                      <a:pt x="8" y="59"/>
                    </a:moveTo>
                    <a:cubicBezTo>
                      <a:pt x="7" y="54"/>
                      <a:pt x="7" y="54"/>
                      <a:pt x="7" y="54"/>
                    </a:cubicBezTo>
                    <a:cubicBezTo>
                      <a:pt x="7" y="52"/>
                      <a:pt x="6" y="51"/>
                      <a:pt x="6" y="49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9"/>
                      <a:pt x="0" y="7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7" y="5"/>
                      <a:pt x="27" y="7"/>
                      <a:pt x="27" y="9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46"/>
                      <a:pt x="33" y="47"/>
                      <a:pt x="33" y="49"/>
                    </a:cubicBezTo>
                    <a:cubicBezTo>
                      <a:pt x="34" y="53"/>
                      <a:pt x="34" y="53"/>
                      <a:pt x="34" y="53"/>
                    </a:cubicBezTo>
                    <a:lnTo>
                      <a:pt x="8" y="59"/>
                    </a:lnTo>
                    <a:close/>
                    <a:moveTo>
                      <a:pt x="4" y="5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4" y="9"/>
                      <a:pt x="4" y="11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10" y="50"/>
                      <a:pt x="10" y="52"/>
                      <a:pt x="10" y="53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9" y="48"/>
                      <a:pt x="29" y="46"/>
                      <a:pt x="28" y="44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7"/>
                      <a:pt x="23" y="5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lnTo>
                      <a:pt x="4" y="5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" name="Google Shape;70;p4"/>
              <p:cNvSpPr/>
              <p:nvPr/>
            </p:nvSpPr>
            <p:spPr>
              <a:xfrm>
                <a:off x="6953250" y="1204913"/>
                <a:ext cx="66675" cy="134938"/>
              </a:xfrm>
              <a:custGeom>
                <a:rect b="b" l="l" r="r" t="t"/>
                <a:pathLst>
                  <a:path extrusionOk="0" h="57" w="28">
                    <a:moveTo>
                      <a:pt x="0" y="5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43"/>
                      <a:pt x="0" y="39"/>
                      <a:pt x="0" y="34"/>
                    </a:cubicBezTo>
                    <a:cubicBezTo>
                      <a:pt x="0" y="32"/>
                      <a:pt x="0" y="30"/>
                      <a:pt x="0" y="29"/>
                    </a:cubicBezTo>
                    <a:cubicBezTo>
                      <a:pt x="0" y="27"/>
                      <a:pt x="0" y="26"/>
                      <a:pt x="0" y="25"/>
                    </a:cubicBezTo>
                    <a:cubicBezTo>
                      <a:pt x="0" y="23"/>
                      <a:pt x="1" y="21"/>
                      <a:pt x="1" y="1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2"/>
                      <a:pt x="27" y="24"/>
                      <a:pt x="27" y="26"/>
                    </a:cubicBezTo>
                    <a:cubicBezTo>
                      <a:pt x="27" y="27"/>
                      <a:pt x="27" y="28"/>
                      <a:pt x="27" y="29"/>
                    </a:cubicBezTo>
                    <a:cubicBezTo>
                      <a:pt x="27" y="31"/>
                      <a:pt x="27" y="33"/>
                      <a:pt x="27" y="35"/>
                    </a:cubicBezTo>
                    <a:cubicBezTo>
                      <a:pt x="27" y="39"/>
                      <a:pt x="27" y="43"/>
                      <a:pt x="27" y="47"/>
                    </a:cubicBezTo>
                    <a:cubicBezTo>
                      <a:pt x="27" y="56"/>
                      <a:pt x="27" y="56"/>
                      <a:pt x="27" y="56"/>
                    </a:cubicBezTo>
                    <a:lnTo>
                      <a:pt x="0" y="57"/>
                    </a:lnTo>
                    <a:close/>
                    <a:moveTo>
                      <a:pt x="5" y="4"/>
                    </a:move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4" y="23"/>
                      <a:pt x="4" y="25"/>
                    </a:cubicBezTo>
                    <a:cubicBezTo>
                      <a:pt x="4" y="26"/>
                      <a:pt x="4" y="27"/>
                      <a:pt x="4" y="29"/>
                    </a:cubicBezTo>
                    <a:cubicBezTo>
                      <a:pt x="4" y="30"/>
                      <a:pt x="4" y="32"/>
                      <a:pt x="4" y="34"/>
                    </a:cubicBezTo>
                    <a:cubicBezTo>
                      <a:pt x="4" y="39"/>
                      <a:pt x="4" y="43"/>
                      <a:pt x="4" y="47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23" y="43"/>
                      <a:pt x="23" y="39"/>
                      <a:pt x="23" y="35"/>
                    </a:cubicBezTo>
                    <a:cubicBezTo>
                      <a:pt x="23" y="33"/>
                      <a:pt x="23" y="31"/>
                      <a:pt x="23" y="29"/>
                    </a:cubicBezTo>
                    <a:cubicBezTo>
                      <a:pt x="23" y="28"/>
                      <a:pt x="23" y="27"/>
                      <a:pt x="23" y="26"/>
                    </a:cubicBezTo>
                    <a:cubicBezTo>
                      <a:pt x="23" y="24"/>
                      <a:pt x="23" y="22"/>
                      <a:pt x="24" y="20"/>
                    </a:cubicBezTo>
                    <a:cubicBezTo>
                      <a:pt x="25" y="6"/>
                      <a:pt x="25" y="6"/>
                      <a:pt x="25" y="6"/>
                    </a:cubicBezTo>
                    <a:lnTo>
                      <a:pt x="5" y="4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" name="Google Shape;71;p4"/>
              <p:cNvSpPr/>
              <p:nvPr/>
            </p:nvSpPr>
            <p:spPr>
              <a:xfrm>
                <a:off x="6962775" y="1019175"/>
                <a:ext cx="90488" cy="142875"/>
              </a:xfrm>
              <a:custGeom>
                <a:rect b="b" l="l" r="r" t="t"/>
                <a:pathLst>
                  <a:path extrusionOk="0" h="60" w="38">
                    <a:moveTo>
                      <a:pt x="27" y="6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6" y="26"/>
                      <a:pt x="7" y="23"/>
                      <a:pt x="7" y="21"/>
                    </a:cubicBezTo>
                    <a:cubicBezTo>
                      <a:pt x="8" y="17"/>
                      <a:pt x="9" y="13"/>
                      <a:pt x="9" y="1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9"/>
                      <a:pt x="34" y="23"/>
                      <a:pt x="33" y="26"/>
                    </a:cubicBezTo>
                    <a:cubicBezTo>
                      <a:pt x="33" y="28"/>
                      <a:pt x="32" y="31"/>
                      <a:pt x="31" y="34"/>
                    </a:cubicBezTo>
                    <a:cubicBezTo>
                      <a:pt x="30" y="43"/>
                      <a:pt x="30" y="43"/>
                      <a:pt x="30" y="43"/>
                    </a:cubicBezTo>
                    <a:lnTo>
                      <a:pt x="27" y="60"/>
                    </a:lnTo>
                    <a:close/>
                    <a:moveTo>
                      <a:pt x="5" y="53"/>
                    </a:moveTo>
                    <a:cubicBezTo>
                      <a:pt x="24" y="56"/>
                      <a:pt x="24" y="56"/>
                      <a:pt x="24" y="56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0"/>
                      <a:pt x="29" y="28"/>
                      <a:pt x="30" y="25"/>
                    </a:cubicBezTo>
                    <a:cubicBezTo>
                      <a:pt x="30" y="22"/>
                      <a:pt x="31" y="18"/>
                      <a:pt x="32" y="16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2" y="14"/>
                      <a:pt x="11" y="18"/>
                      <a:pt x="11" y="21"/>
                    </a:cubicBezTo>
                    <a:cubicBezTo>
                      <a:pt x="10" y="24"/>
                      <a:pt x="10" y="26"/>
                      <a:pt x="9" y="29"/>
                    </a:cubicBezTo>
                    <a:cubicBezTo>
                      <a:pt x="7" y="38"/>
                      <a:pt x="7" y="38"/>
                      <a:pt x="7" y="38"/>
                    </a:cubicBezTo>
                    <a:lnTo>
                      <a:pt x="5" y="53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" name="Google Shape;72;p4"/>
              <p:cNvSpPr/>
              <p:nvPr/>
            </p:nvSpPr>
            <p:spPr>
              <a:xfrm>
                <a:off x="7005638" y="842963"/>
                <a:ext cx="106363" cy="147638"/>
              </a:xfrm>
              <a:custGeom>
                <a:rect b="b" l="l" r="r" t="t"/>
                <a:pathLst>
                  <a:path extrusionOk="0" h="62" w="45">
                    <a:moveTo>
                      <a:pt x="26" y="62"/>
                    </a:moveTo>
                    <a:cubicBezTo>
                      <a:pt x="0" y="53"/>
                      <a:pt x="0" y="53"/>
                      <a:pt x="0" y="53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2"/>
                      <a:pt x="13" y="19"/>
                      <a:pt x="15" y="15"/>
                    </a:cubicBezTo>
                    <a:cubicBezTo>
                      <a:pt x="16" y="13"/>
                      <a:pt x="16" y="11"/>
                      <a:pt x="17" y="1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3"/>
                      <a:pt x="20" y="2"/>
                      <a:pt x="20" y="2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4"/>
                      <a:pt x="44" y="15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1" y="22"/>
                      <a:pt x="40" y="24"/>
                      <a:pt x="39" y="26"/>
                    </a:cubicBezTo>
                    <a:cubicBezTo>
                      <a:pt x="38" y="29"/>
                      <a:pt x="36" y="33"/>
                      <a:pt x="35" y="36"/>
                    </a:cubicBezTo>
                    <a:cubicBezTo>
                      <a:pt x="28" y="53"/>
                      <a:pt x="28" y="53"/>
                      <a:pt x="28" y="53"/>
                    </a:cubicBezTo>
                    <a:lnTo>
                      <a:pt x="26" y="62"/>
                    </a:lnTo>
                    <a:close/>
                    <a:moveTo>
                      <a:pt x="5" y="51"/>
                    </a:moveTo>
                    <a:cubicBezTo>
                      <a:pt x="23" y="57"/>
                      <a:pt x="23" y="57"/>
                      <a:pt x="23" y="57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3" y="31"/>
                      <a:pt x="34" y="27"/>
                      <a:pt x="36" y="24"/>
                    </a:cubicBezTo>
                    <a:cubicBezTo>
                      <a:pt x="37" y="22"/>
                      <a:pt x="37" y="21"/>
                      <a:pt x="38" y="19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4"/>
                      <a:pt x="40" y="13"/>
                      <a:pt x="40" y="13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3"/>
                      <a:pt x="19" y="15"/>
                      <a:pt x="18" y="17"/>
                    </a:cubicBezTo>
                    <a:cubicBezTo>
                      <a:pt x="16" y="20"/>
                      <a:pt x="15" y="24"/>
                      <a:pt x="13" y="28"/>
                    </a:cubicBezTo>
                    <a:cubicBezTo>
                      <a:pt x="7" y="45"/>
                      <a:pt x="7" y="45"/>
                      <a:pt x="7" y="45"/>
                    </a:cubicBezTo>
                    <a:lnTo>
                      <a:pt x="5" y="51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" name="Google Shape;73;p4"/>
              <p:cNvSpPr/>
              <p:nvPr/>
            </p:nvSpPr>
            <p:spPr>
              <a:xfrm>
                <a:off x="7078663" y="682625"/>
                <a:ext cx="123825" cy="144463"/>
              </a:xfrm>
              <a:custGeom>
                <a:rect b="b" l="l" r="r" t="t"/>
                <a:pathLst>
                  <a:path extrusionOk="0" h="61" w="52">
                    <a:moveTo>
                      <a:pt x="23" y="61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10" y="31"/>
                      <a:pt x="11" y="29"/>
                      <a:pt x="12" y="27"/>
                    </a:cubicBezTo>
                    <a:cubicBezTo>
                      <a:pt x="13" y="26"/>
                      <a:pt x="14" y="25"/>
                      <a:pt x="14" y="24"/>
                    </a:cubicBezTo>
                    <a:cubicBezTo>
                      <a:pt x="16" y="22"/>
                      <a:pt x="17" y="20"/>
                      <a:pt x="18" y="18"/>
                    </a:cubicBezTo>
                    <a:cubicBezTo>
                      <a:pt x="20" y="15"/>
                      <a:pt x="22" y="11"/>
                      <a:pt x="24" y="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4" y="26"/>
                      <a:pt x="42" y="29"/>
                      <a:pt x="40" y="32"/>
                    </a:cubicBezTo>
                    <a:cubicBezTo>
                      <a:pt x="39" y="34"/>
                      <a:pt x="38" y="36"/>
                      <a:pt x="37" y="38"/>
                    </a:cubicBezTo>
                    <a:cubicBezTo>
                      <a:pt x="36" y="39"/>
                      <a:pt x="36" y="40"/>
                      <a:pt x="35" y="41"/>
                    </a:cubicBezTo>
                    <a:cubicBezTo>
                      <a:pt x="34" y="43"/>
                      <a:pt x="33" y="44"/>
                      <a:pt x="32" y="46"/>
                    </a:cubicBezTo>
                    <a:lnTo>
                      <a:pt x="23" y="61"/>
                    </a:lnTo>
                    <a:close/>
                    <a:moveTo>
                      <a:pt x="5" y="47"/>
                    </a:moveTo>
                    <a:cubicBezTo>
                      <a:pt x="22" y="56"/>
                      <a:pt x="22" y="56"/>
                      <a:pt x="22" y="56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30" y="42"/>
                      <a:pt x="31" y="41"/>
                      <a:pt x="32" y="39"/>
                    </a:cubicBezTo>
                    <a:cubicBezTo>
                      <a:pt x="33" y="38"/>
                      <a:pt x="33" y="37"/>
                      <a:pt x="34" y="36"/>
                    </a:cubicBezTo>
                    <a:cubicBezTo>
                      <a:pt x="35" y="34"/>
                      <a:pt x="36" y="32"/>
                      <a:pt x="37" y="30"/>
                    </a:cubicBezTo>
                    <a:cubicBezTo>
                      <a:pt x="39" y="27"/>
                      <a:pt x="41" y="24"/>
                      <a:pt x="43" y="21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5" y="13"/>
                      <a:pt x="23" y="17"/>
                      <a:pt x="21" y="20"/>
                    </a:cubicBezTo>
                    <a:cubicBezTo>
                      <a:pt x="20" y="22"/>
                      <a:pt x="19" y="24"/>
                      <a:pt x="17" y="26"/>
                    </a:cubicBezTo>
                    <a:cubicBezTo>
                      <a:pt x="17" y="27"/>
                      <a:pt x="16" y="28"/>
                      <a:pt x="15" y="29"/>
                    </a:cubicBezTo>
                    <a:cubicBezTo>
                      <a:pt x="14" y="31"/>
                      <a:pt x="13" y="33"/>
                      <a:pt x="12" y="34"/>
                    </a:cubicBezTo>
                    <a:lnTo>
                      <a:pt x="5" y="47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" name="Google Shape;74;p4"/>
              <p:cNvSpPr/>
              <p:nvPr/>
            </p:nvSpPr>
            <p:spPr>
              <a:xfrm>
                <a:off x="7181850" y="539750"/>
                <a:ext cx="134938" cy="139700"/>
              </a:xfrm>
              <a:custGeom>
                <a:rect b="b" l="l" r="r" t="t"/>
                <a:pathLst>
                  <a:path extrusionOk="0" h="59" w="57">
                    <a:moveTo>
                      <a:pt x="21" y="59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1" y="41"/>
                      <a:pt x="3" y="39"/>
                      <a:pt x="6" y="35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21" y="17"/>
                      <a:pt x="24" y="14"/>
                      <a:pt x="27" y="12"/>
                    </a:cubicBezTo>
                    <a:cubicBezTo>
                      <a:pt x="28" y="10"/>
                      <a:pt x="30" y="9"/>
                      <a:pt x="31" y="7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9" y="27"/>
                      <a:pt x="48" y="28"/>
                      <a:pt x="46" y="30"/>
                    </a:cubicBezTo>
                    <a:cubicBezTo>
                      <a:pt x="44" y="32"/>
                      <a:pt x="41" y="35"/>
                      <a:pt x="38" y="38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24" y="55"/>
                      <a:pt x="22" y="58"/>
                      <a:pt x="22" y="58"/>
                    </a:cubicBezTo>
                    <a:lnTo>
                      <a:pt x="21" y="59"/>
                    </a:lnTo>
                    <a:close/>
                    <a:moveTo>
                      <a:pt x="5" y="42"/>
                    </a:move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3"/>
                      <a:pt x="23" y="51"/>
                      <a:pt x="24" y="49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8" y="33"/>
                      <a:pt x="41" y="30"/>
                      <a:pt x="44" y="27"/>
                    </a:cubicBezTo>
                    <a:cubicBezTo>
                      <a:pt x="45" y="26"/>
                      <a:pt x="46" y="24"/>
                      <a:pt x="47" y="23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2" y="11"/>
                      <a:pt x="31" y="13"/>
                      <a:pt x="30" y="14"/>
                    </a:cubicBezTo>
                    <a:cubicBezTo>
                      <a:pt x="27" y="17"/>
                      <a:pt x="24" y="20"/>
                      <a:pt x="21" y="23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7" y="39"/>
                      <a:pt x="6" y="41"/>
                      <a:pt x="5" y="42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75;p4"/>
              <p:cNvSpPr/>
              <p:nvPr/>
            </p:nvSpPr>
            <p:spPr>
              <a:xfrm>
                <a:off x="7172325" y="446088"/>
                <a:ext cx="1717674" cy="1716088"/>
              </a:xfrm>
              <a:custGeom>
                <a:rect b="b" l="l" r="r" t="t"/>
                <a:pathLst>
                  <a:path extrusionOk="0" h="722" w="722">
                    <a:moveTo>
                      <a:pt x="361" y="722"/>
                    </a:moveTo>
                    <a:cubicBezTo>
                      <a:pt x="162" y="722"/>
                      <a:pt x="0" y="560"/>
                      <a:pt x="0" y="361"/>
                    </a:cubicBezTo>
                    <a:cubicBezTo>
                      <a:pt x="0" y="161"/>
                      <a:pt x="162" y="0"/>
                      <a:pt x="361" y="0"/>
                    </a:cubicBezTo>
                    <a:cubicBezTo>
                      <a:pt x="560" y="0"/>
                      <a:pt x="722" y="161"/>
                      <a:pt x="722" y="361"/>
                    </a:cubicBezTo>
                    <a:cubicBezTo>
                      <a:pt x="722" y="560"/>
                      <a:pt x="560" y="722"/>
                      <a:pt x="361" y="722"/>
                    </a:cubicBezTo>
                    <a:close/>
                    <a:moveTo>
                      <a:pt x="361" y="3"/>
                    </a:moveTo>
                    <a:cubicBezTo>
                      <a:pt x="164" y="3"/>
                      <a:pt x="4" y="163"/>
                      <a:pt x="4" y="361"/>
                    </a:cubicBezTo>
                    <a:cubicBezTo>
                      <a:pt x="4" y="558"/>
                      <a:pt x="164" y="718"/>
                      <a:pt x="361" y="718"/>
                    </a:cubicBezTo>
                    <a:cubicBezTo>
                      <a:pt x="558" y="718"/>
                      <a:pt x="719" y="558"/>
                      <a:pt x="719" y="361"/>
                    </a:cubicBezTo>
                    <a:cubicBezTo>
                      <a:pt x="719" y="163"/>
                      <a:pt x="558" y="3"/>
                      <a:pt x="361" y="3"/>
                    </a:cubicBezTo>
                    <a:close/>
                    <a:moveTo>
                      <a:pt x="361" y="717"/>
                    </a:moveTo>
                    <a:cubicBezTo>
                      <a:pt x="165" y="717"/>
                      <a:pt x="5" y="557"/>
                      <a:pt x="5" y="361"/>
                    </a:cubicBezTo>
                    <a:cubicBezTo>
                      <a:pt x="5" y="164"/>
                      <a:pt x="165" y="4"/>
                      <a:pt x="361" y="4"/>
                    </a:cubicBezTo>
                    <a:cubicBezTo>
                      <a:pt x="558" y="4"/>
                      <a:pt x="718" y="164"/>
                      <a:pt x="718" y="361"/>
                    </a:cubicBezTo>
                    <a:cubicBezTo>
                      <a:pt x="718" y="557"/>
                      <a:pt x="558" y="717"/>
                      <a:pt x="361" y="717"/>
                    </a:cubicBezTo>
                    <a:close/>
                    <a:moveTo>
                      <a:pt x="361" y="8"/>
                    </a:moveTo>
                    <a:cubicBezTo>
                      <a:pt x="167" y="8"/>
                      <a:pt x="8" y="166"/>
                      <a:pt x="8" y="361"/>
                    </a:cubicBezTo>
                    <a:cubicBezTo>
                      <a:pt x="8" y="555"/>
                      <a:pt x="167" y="714"/>
                      <a:pt x="361" y="714"/>
                    </a:cubicBezTo>
                    <a:cubicBezTo>
                      <a:pt x="556" y="714"/>
                      <a:pt x="714" y="555"/>
                      <a:pt x="714" y="361"/>
                    </a:cubicBezTo>
                    <a:cubicBezTo>
                      <a:pt x="714" y="166"/>
                      <a:pt x="556" y="8"/>
                      <a:pt x="361" y="8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" name="Google Shape;76;p4"/>
              <p:cNvSpPr/>
              <p:nvPr/>
            </p:nvSpPr>
            <p:spPr>
              <a:xfrm>
                <a:off x="6753225" y="28575"/>
                <a:ext cx="2555876" cy="2549526"/>
              </a:xfrm>
              <a:custGeom>
                <a:rect b="b" l="l" r="r" t="t"/>
                <a:pathLst>
                  <a:path extrusionOk="0" h="1073" w="1074">
                    <a:moveTo>
                      <a:pt x="537" y="1073"/>
                    </a:moveTo>
                    <a:cubicBezTo>
                      <a:pt x="465" y="1073"/>
                      <a:pt x="394" y="1059"/>
                      <a:pt x="328" y="1031"/>
                    </a:cubicBezTo>
                    <a:cubicBezTo>
                      <a:pt x="264" y="1004"/>
                      <a:pt x="207" y="965"/>
                      <a:pt x="158" y="916"/>
                    </a:cubicBezTo>
                    <a:cubicBezTo>
                      <a:pt x="108" y="867"/>
                      <a:pt x="70" y="809"/>
                      <a:pt x="43" y="746"/>
                    </a:cubicBezTo>
                    <a:cubicBezTo>
                      <a:pt x="15" y="679"/>
                      <a:pt x="0" y="609"/>
                      <a:pt x="0" y="537"/>
                    </a:cubicBezTo>
                    <a:cubicBezTo>
                      <a:pt x="0" y="464"/>
                      <a:pt x="15" y="394"/>
                      <a:pt x="43" y="328"/>
                    </a:cubicBezTo>
                    <a:cubicBezTo>
                      <a:pt x="70" y="264"/>
                      <a:pt x="108" y="206"/>
                      <a:pt x="158" y="157"/>
                    </a:cubicBezTo>
                    <a:cubicBezTo>
                      <a:pt x="207" y="108"/>
                      <a:pt x="264" y="69"/>
                      <a:pt x="328" y="42"/>
                    </a:cubicBezTo>
                    <a:cubicBezTo>
                      <a:pt x="394" y="14"/>
                      <a:pt x="465" y="0"/>
                      <a:pt x="537" y="0"/>
                    </a:cubicBezTo>
                    <a:cubicBezTo>
                      <a:pt x="610" y="0"/>
                      <a:pt x="680" y="14"/>
                      <a:pt x="746" y="42"/>
                    </a:cubicBezTo>
                    <a:cubicBezTo>
                      <a:pt x="810" y="69"/>
                      <a:pt x="868" y="108"/>
                      <a:pt x="917" y="157"/>
                    </a:cubicBezTo>
                    <a:cubicBezTo>
                      <a:pt x="966" y="206"/>
                      <a:pt x="1005" y="264"/>
                      <a:pt x="1032" y="328"/>
                    </a:cubicBezTo>
                    <a:cubicBezTo>
                      <a:pt x="1060" y="394"/>
                      <a:pt x="1074" y="464"/>
                      <a:pt x="1074" y="537"/>
                    </a:cubicBezTo>
                    <a:cubicBezTo>
                      <a:pt x="1074" y="609"/>
                      <a:pt x="1060" y="679"/>
                      <a:pt x="1032" y="746"/>
                    </a:cubicBezTo>
                    <a:cubicBezTo>
                      <a:pt x="1005" y="809"/>
                      <a:pt x="966" y="867"/>
                      <a:pt x="917" y="916"/>
                    </a:cubicBezTo>
                    <a:cubicBezTo>
                      <a:pt x="868" y="965"/>
                      <a:pt x="810" y="1004"/>
                      <a:pt x="746" y="1031"/>
                    </a:cubicBezTo>
                    <a:cubicBezTo>
                      <a:pt x="680" y="1059"/>
                      <a:pt x="610" y="1073"/>
                      <a:pt x="537" y="1073"/>
                    </a:cubicBezTo>
                    <a:close/>
                    <a:moveTo>
                      <a:pt x="537" y="5"/>
                    </a:moveTo>
                    <a:cubicBezTo>
                      <a:pt x="244" y="5"/>
                      <a:pt x="5" y="243"/>
                      <a:pt x="5" y="537"/>
                    </a:cubicBezTo>
                    <a:cubicBezTo>
                      <a:pt x="5" y="830"/>
                      <a:pt x="244" y="1069"/>
                      <a:pt x="537" y="1069"/>
                    </a:cubicBezTo>
                    <a:cubicBezTo>
                      <a:pt x="831" y="1069"/>
                      <a:pt x="1069" y="830"/>
                      <a:pt x="1069" y="537"/>
                    </a:cubicBezTo>
                    <a:cubicBezTo>
                      <a:pt x="1069" y="243"/>
                      <a:pt x="831" y="5"/>
                      <a:pt x="537" y="5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7" name="Google Shape;77;p4"/>
            <p:cNvSpPr txBox="1"/>
            <p:nvPr/>
          </p:nvSpPr>
          <p:spPr>
            <a:xfrm>
              <a:off x="1939293" y="3614461"/>
              <a:ext cx="1679700" cy="40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AGENDA</a:t>
              </a:r>
              <a:endParaRPr/>
            </a:p>
          </p:txBody>
        </p:sp>
      </p:grpSp>
      <p:sp>
        <p:nvSpPr>
          <p:cNvPr id="78" name="Google Shape;78;p4"/>
          <p:cNvSpPr txBox="1"/>
          <p:nvPr>
            <p:ph idx="1" type="body"/>
          </p:nvPr>
        </p:nvSpPr>
        <p:spPr>
          <a:xfrm>
            <a:off x="8003751" y="2068624"/>
            <a:ext cx="16692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4"/>
          <p:cNvSpPr/>
          <p:nvPr/>
        </p:nvSpPr>
        <p:spPr>
          <a:xfrm rot="5400000">
            <a:off x="7566927" y="6709599"/>
            <a:ext cx="210300" cy="286500"/>
          </a:xfrm>
          <a:prstGeom prst="triangle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0" name="Google Shape;80;p4"/>
          <p:cNvSpPr txBox="1"/>
          <p:nvPr>
            <p:ph idx="2" type="body"/>
          </p:nvPr>
        </p:nvSpPr>
        <p:spPr>
          <a:xfrm>
            <a:off x="8003750" y="2573735"/>
            <a:ext cx="78168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1" name="Google Shape;81;p4"/>
          <p:cNvSpPr txBox="1"/>
          <p:nvPr>
            <p:ph idx="3" type="body"/>
          </p:nvPr>
        </p:nvSpPr>
        <p:spPr>
          <a:xfrm>
            <a:off x="7993164" y="3646900"/>
            <a:ext cx="16692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" name="Google Shape;82;p4"/>
          <p:cNvSpPr/>
          <p:nvPr/>
        </p:nvSpPr>
        <p:spPr>
          <a:xfrm rot="5400000">
            <a:off x="7566915" y="3736275"/>
            <a:ext cx="210300" cy="286500"/>
          </a:xfrm>
          <a:prstGeom prst="triangle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3" name="Google Shape;83;p4"/>
          <p:cNvSpPr txBox="1"/>
          <p:nvPr>
            <p:ph idx="4" type="body"/>
          </p:nvPr>
        </p:nvSpPr>
        <p:spPr>
          <a:xfrm>
            <a:off x="7993163" y="4152011"/>
            <a:ext cx="78168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4"/>
          <p:cNvSpPr txBox="1"/>
          <p:nvPr>
            <p:ph idx="5" type="body"/>
          </p:nvPr>
        </p:nvSpPr>
        <p:spPr>
          <a:xfrm>
            <a:off x="7993163" y="5219136"/>
            <a:ext cx="16692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4"/>
          <p:cNvSpPr/>
          <p:nvPr/>
        </p:nvSpPr>
        <p:spPr>
          <a:xfrm rot="5400000">
            <a:off x="7566913" y="5308511"/>
            <a:ext cx="210300" cy="286500"/>
          </a:xfrm>
          <a:prstGeom prst="triangle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6" name="Google Shape;86;p4"/>
          <p:cNvSpPr txBox="1"/>
          <p:nvPr>
            <p:ph idx="6" type="body"/>
          </p:nvPr>
        </p:nvSpPr>
        <p:spPr>
          <a:xfrm>
            <a:off x="7993162" y="5724247"/>
            <a:ext cx="78168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4"/>
          <p:cNvSpPr txBox="1"/>
          <p:nvPr>
            <p:ph idx="7" type="body"/>
          </p:nvPr>
        </p:nvSpPr>
        <p:spPr>
          <a:xfrm>
            <a:off x="7993163" y="6887175"/>
            <a:ext cx="16692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4"/>
          <p:cNvSpPr txBox="1"/>
          <p:nvPr>
            <p:ph idx="8" type="body"/>
          </p:nvPr>
        </p:nvSpPr>
        <p:spPr>
          <a:xfrm>
            <a:off x="7993162" y="7392286"/>
            <a:ext cx="78168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4"/>
          <p:cNvSpPr txBox="1"/>
          <p:nvPr/>
        </p:nvSpPr>
        <p:spPr>
          <a:xfrm>
            <a:off x="2262977" y="4570850"/>
            <a:ext cx="28128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rPr>
              <a:t>AGENDA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parador">
  <p:cSld name="Separador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"/>
          <p:cNvSpPr/>
          <p:nvPr>
            <p:ph idx="2" type="pic"/>
          </p:nvPr>
        </p:nvSpPr>
        <p:spPr>
          <a:xfrm>
            <a:off x="1117017" y="2470737"/>
            <a:ext cx="4851900" cy="4231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2" name="Google Shape;92;p5"/>
          <p:cNvSpPr txBox="1"/>
          <p:nvPr>
            <p:ph idx="1" type="body"/>
          </p:nvPr>
        </p:nvSpPr>
        <p:spPr>
          <a:xfrm>
            <a:off x="7764785" y="4427984"/>
            <a:ext cx="61470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1778"/>
              </a:spcBef>
              <a:spcAft>
                <a:spcPts val="0"/>
              </a:spcAft>
              <a:buClr>
                <a:schemeClr val="accent3"/>
              </a:buClr>
              <a:buSzPts val="8200"/>
              <a:buFont typeface="Arial"/>
              <a:buNone/>
              <a:defRPr b="1" i="0" sz="8200" u="none" cap="none" strike="noStrike">
                <a:solidFill>
                  <a:schemeClr val="accent3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3" name="Google Shape;93;p5"/>
          <p:cNvSpPr txBox="1"/>
          <p:nvPr>
            <p:ph idx="3" type="body"/>
          </p:nvPr>
        </p:nvSpPr>
        <p:spPr>
          <a:xfrm>
            <a:off x="7764785" y="3254775"/>
            <a:ext cx="6147000" cy="11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1778"/>
              </a:spcBef>
              <a:spcAft>
                <a:spcPts val="0"/>
              </a:spcAft>
              <a:buClr>
                <a:schemeClr val="dk2"/>
              </a:buClr>
              <a:buSzPts val="8200"/>
              <a:buFont typeface="Arial"/>
              <a:buNone/>
              <a:defRPr b="0" i="0" sz="8200" u="none" cap="none" strike="noStrike">
                <a:solidFill>
                  <a:schemeClr val="dk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Layout Personalizado">
  <p:cSld name="1_Layout Personalizado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"/>
          <p:cNvSpPr/>
          <p:nvPr/>
        </p:nvSpPr>
        <p:spPr>
          <a:xfrm>
            <a:off x="10744200" y="0"/>
            <a:ext cx="5505600" cy="9144000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6" name="Google Shape;96;p6"/>
          <p:cNvSpPr txBox="1"/>
          <p:nvPr>
            <p:ph idx="1" type="body"/>
          </p:nvPr>
        </p:nvSpPr>
        <p:spPr>
          <a:xfrm>
            <a:off x="11381701" y="2761131"/>
            <a:ext cx="4174200" cy="45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97" name="Google Shape;97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157744" y="557930"/>
            <a:ext cx="4678363" cy="2074368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6"/>
          <p:cNvSpPr txBox="1"/>
          <p:nvPr>
            <p:ph idx="2" type="body"/>
          </p:nvPr>
        </p:nvSpPr>
        <p:spPr>
          <a:xfrm>
            <a:off x="1224124" y="1261535"/>
            <a:ext cx="88263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9" name="Google Shape;99;p6"/>
          <p:cNvSpPr txBox="1"/>
          <p:nvPr>
            <p:ph idx="3" type="body"/>
          </p:nvPr>
        </p:nvSpPr>
        <p:spPr>
          <a:xfrm>
            <a:off x="1255860" y="4105323"/>
            <a:ext cx="3804000" cy="42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just">
              <a:lnSpc>
                <a:spcPct val="12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0" name="Google Shape;100;p6"/>
          <p:cNvSpPr txBox="1"/>
          <p:nvPr>
            <p:ph idx="4" type="body"/>
          </p:nvPr>
        </p:nvSpPr>
        <p:spPr>
          <a:xfrm>
            <a:off x="1255860" y="2898389"/>
            <a:ext cx="38040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AEABA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1" name="Google Shape;101;p6"/>
          <p:cNvSpPr/>
          <p:nvPr>
            <p:ph idx="5" type="pic"/>
          </p:nvPr>
        </p:nvSpPr>
        <p:spPr>
          <a:xfrm>
            <a:off x="5573713" y="2898775"/>
            <a:ext cx="4476900" cy="54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49">
          <p15:clr>
            <a:srgbClr val="FBAE40"/>
          </p15:clr>
        </p15:guide>
        <p15:guide id="2" pos="700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0_Layout Personalizado">
  <p:cSld name="10_Layout Personalizado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"/>
          <p:cNvSpPr/>
          <p:nvPr/>
        </p:nvSpPr>
        <p:spPr>
          <a:xfrm>
            <a:off x="10744200" y="0"/>
            <a:ext cx="5505600" cy="9144000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4" name="Google Shape;104;p7"/>
          <p:cNvSpPr txBox="1"/>
          <p:nvPr>
            <p:ph idx="1" type="body"/>
          </p:nvPr>
        </p:nvSpPr>
        <p:spPr>
          <a:xfrm>
            <a:off x="11381701" y="2761131"/>
            <a:ext cx="4174200" cy="45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105" name="Google Shape;105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144687" y="557930"/>
            <a:ext cx="4648278" cy="2061029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7"/>
          <p:cNvSpPr txBox="1"/>
          <p:nvPr>
            <p:ph idx="2" type="body"/>
          </p:nvPr>
        </p:nvSpPr>
        <p:spPr>
          <a:xfrm>
            <a:off x="1224124" y="1261535"/>
            <a:ext cx="90633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7" name="Google Shape;107;p7"/>
          <p:cNvSpPr txBox="1"/>
          <p:nvPr>
            <p:ph idx="3" type="body"/>
          </p:nvPr>
        </p:nvSpPr>
        <p:spPr>
          <a:xfrm>
            <a:off x="1255860" y="4105323"/>
            <a:ext cx="3804000" cy="42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just">
              <a:lnSpc>
                <a:spcPct val="12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8" name="Google Shape;108;p7"/>
          <p:cNvSpPr txBox="1"/>
          <p:nvPr>
            <p:ph idx="4" type="body"/>
          </p:nvPr>
        </p:nvSpPr>
        <p:spPr>
          <a:xfrm>
            <a:off x="1255860" y="2898389"/>
            <a:ext cx="38040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AEABA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" name="Google Shape;109;p7"/>
          <p:cNvSpPr/>
          <p:nvPr>
            <p:ph idx="5" type="pic"/>
          </p:nvPr>
        </p:nvSpPr>
        <p:spPr>
          <a:xfrm>
            <a:off x="5573713" y="2898775"/>
            <a:ext cx="4713900" cy="54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49">
          <p15:clr>
            <a:srgbClr val="FBAE40"/>
          </p15:clr>
        </p15:guide>
        <p15:guide id="2" pos="7023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2_Layout Personalizado" showMasterSp="0">
  <p:cSld name="2_Layout Personalizado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"/>
          <p:cNvSpPr/>
          <p:nvPr/>
        </p:nvSpPr>
        <p:spPr>
          <a:xfrm>
            <a:off x="10844463" y="1"/>
            <a:ext cx="5405100" cy="914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2" name="Google Shape;112;p8"/>
          <p:cNvSpPr txBox="1"/>
          <p:nvPr>
            <p:ph idx="1" type="body"/>
          </p:nvPr>
        </p:nvSpPr>
        <p:spPr>
          <a:xfrm>
            <a:off x="11381701" y="2761131"/>
            <a:ext cx="4174200" cy="45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113" name="Google Shape;113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129645" y="544591"/>
            <a:ext cx="4678363" cy="2074368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8"/>
          <p:cNvSpPr txBox="1"/>
          <p:nvPr>
            <p:ph idx="2" type="body"/>
          </p:nvPr>
        </p:nvSpPr>
        <p:spPr>
          <a:xfrm>
            <a:off x="1224124" y="1261535"/>
            <a:ext cx="91788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5" name="Google Shape;115;p8"/>
          <p:cNvSpPr txBox="1"/>
          <p:nvPr>
            <p:ph idx="3" type="body"/>
          </p:nvPr>
        </p:nvSpPr>
        <p:spPr>
          <a:xfrm>
            <a:off x="1255860" y="4105323"/>
            <a:ext cx="3804000" cy="42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just">
              <a:lnSpc>
                <a:spcPct val="12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6" name="Google Shape;116;p8"/>
          <p:cNvSpPr txBox="1"/>
          <p:nvPr>
            <p:ph idx="4" type="body"/>
          </p:nvPr>
        </p:nvSpPr>
        <p:spPr>
          <a:xfrm>
            <a:off x="1255860" y="2898389"/>
            <a:ext cx="38040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AEABA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7" name="Google Shape;117;p8"/>
          <p:cNvSpPr/>
          <p:nvPr>
            <p:ph idx="5" type="pic"/>
          </p:nvPr>
        </p:nvSpPr>
        <p:spPr>
          <a:xfrm>
            <a:off x="5573713" y="2898775"/>
            <a:ext cx="4829100" cy="54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4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8_Layout Personalizado" showMasterSp="0">
  <p:cSld name="8_Layout Personalizado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p9"/>
          <p:cNvGrpSpPr/>
          <p:nvPr/>
        </p:nvGrpSpPr>
        <p:grpSpPr>
          <a:xfrm>
            <a:off x="-11284" y="9020863"/>
            <a:ext cx="16083203" cy="257272"/>
            <a:chOff x="0" y="0"/>
            <a:chExt cx="5701" cy="300"/>
          </a:xfrm>
        </p:grpSpPr>
        <p:sp>
          <p:nvSpPr>
            <p:cNvPr id="120" name="Google Shape;120;p9"/>
            <p:cNvSpPr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1" name="Google Shape;121;p9"/>
            <p:cNvSpPr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/>
            </a:p>
          </p:txBody>
        </p:sp>
        <p:sp>
          <p:nvSpPr>
            <p:cNvPr id="122" name="Google Shape;122;p9"/>
            <p:cNvSpPr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3" name="Google Shape;123;p9"/>
            <p:cNvSpPr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4" name="Google Shape;124;p9"/>
            <p:cNvSpPr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5" name="Google Shape;125;p9"/>
            <p:cNvSpPr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6" name="Google Shape;126;p9"/>
          <p:cNvGrpSpPr/>
          <p:nvPr/>
        </p:nvGrpSpPr>
        <p:grpSpPr>
          <a:xfrm>
            <a:off x="0" y="0"/>
            <a:ext cx="16083203" cy="636169"/>
            <a:chOff x="0" y="0"/>
            <a:chExt cx="5701" cy="300"/>
          </a:xfrm>
        </p:grpSpPr>
        <p:sp>
          <p:nvSpPr>
            <p:cNvPr id="127" name="Google Shape;127;p9"/>
            <p:cNvSpPr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8" name="Google Shape;128;p9"/>
            <p:cNvSpPr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/>
            </a:p>
          </p:txBody>
        </p:sp>
        <p:sp>
          <p:nvSpPr>
            <p:cNvPr id="129" name="Google Shape;129;p9"/>
            <p:cNvSpPr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0" name="Google Shape;130;p9"/>
            <p:cNvSpPr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1" name="Google Shape;131;p9"/>
            <p:cNvSpPr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2" name="Google Shape;132;p9"/>
            <p:cNvSpPr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33" name="Google Shape;133;p9"/>
          <p:cNvSpPr txBox="1"/>
          <p:nvPr>
            <p:ph idx="1" type="body"/>
          </p:nvPr>
        </p:nvSpPr>
        <p:spPr>
          <a:xfrm>
            <a:off x="1224124" y="1261535"/>
            <a:ext cx="91788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4" name="Google Shape;134;p9"/>
          <p:cNvSpPr txBox="1"/>
          <p:nvPr>
            <p:ph idx="2" type="body"/>
          </p:nvPr>
        </p:nvSpPr>
        <p:spPr>
          <a:xfrm>
            <a:off x="1255860" y="4105323"/>
            <a:ext cx="3804000" cy="42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just">
              <a:lnSpc>
                <a:spcPct val="12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5" name="Google Shape;135;p9"/>
          <p:cNvSpPr txBox="1"/>
          <p:nvPr>
            <p:ph idx="3" type="body"/>
          </p:nvPr>
        </p:nvSpPr>
        <p:spPr>
          <a:xfrm>
            <a:off x="1255860" y="2898389"/>
            <a:ext cx="38040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AEABA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6" name="Google Shape;136;p9"/>
          <p:cNvSpPr/>
          <p:nvPr/>
        </p:nvSpPr>
        <p:spPr>
          <a:xfrm>
            <a:off x="10844463" y="0"/>
            <a:ext cx="5405100" cy="914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7" name="Google Shape;137;p9"/>
          <p:cNvSpPr txBox="1"/>
          <p:nvPr>
            <p:ph idx="4" type="body"/>
          </p:nvPr>
        </p:nvSpPr>
        <p:spPr>
          <a:xfrm>
            <a:off x="11381701" y="2761131"/>
            <a:ext cx="4174200" cy="45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8" name="Google Shape;138;p9"/>
          <p:cNvSpPr/>
          <p:nvPr>
            <p:ph idx="5" type="pic"/>
          </p:nvPr>
        </p:nvSpPr>
        <p:spPr>
          <a:xfrm>
            <a:off x="5573713" y="2898775"/>
            <a:ext cx="4829100" cy="54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139" name="Google Shape;139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129645" y="544591"/>
            <a:ext cx="4678363" cy="2074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4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1_Layout Personalizado">
  <p:cSld name="11_Layout Personalizado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0"/>
          <p:cNvSpPr/>
          <p:nvPr>
            <p:ph idx="2" type="pic"/>
          </p:nvPr>
        </p:nvSpPr>
        <p:spPr>
          <a:xfrm>
            <a:off x="7524580" y="2392639"/>
            <a:ext cx="2220600" cy="22206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2" name="Google Shape;142;p10"/>
          <p:cNvSpPr/>
          <p:nvPr>
            <p:ph idx="3" type="pic"/>
          </p:nvPr>
        </p:nvSpPr>
        <p:spPr>
          <a:xfrm>
            <a:off x="11377046" y="2392639"/>
            <a:ext cx="2220600" cy="22206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3" name="Google Shape;143;p10"/>
          <p:cNvSpPr/>
          <p:nvPr/>
        </p:nvSpPr>
        <p:spPr>
          <a:xfrm>
            <a:off x="-1" y="0"/>
            <a:ext cx="5453100" cy="91440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44" name="Google Shape;144;p10"/>
          <p:cNvGrpSpPr/>
          <p:nvPr/>
        </p:nvGrpSpPr>
        <p:grpSpPr>
          <a:xfrm>
            <a:off x="7234907" y="4946655"/>
            <a:ext cx="3041682" cy="2629045"/>
            <a:chOff x="4754673" y="3776276"/>
            <a:chExt cx="2377800" cy="2153366"/>
          </a:xfrm>
        </p:grpSpPr>
        <p:sp>
          <p:nvSpPr>
            <p:cNvPr id="145" name="Google Shape;145;p10"/>
            <p:cNvSpPr txBox="1"/>
            <p:nvPr/>
          </p:nvSpPr>
          <p:spPr>
            <a:xfrm>
              <a:off x="5020572" y="3776276"/>
              <a:ext cx="18462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01</a:t>
              </a:r>
              <a:endParaRPr/>
            </a:p>
          </p:txBody>
        </p:sp>
        <p:sp>
          <p:nvSpPr>
            <p:cNvPr id="146" name="Google Shape;146;p10"/>
            <p:cNvSpPr/>
            <p:nvPr/>
          </p:nvSpPr>
          <p:spPr>
            <a:xfrm>
              <a:off x="4754673" y="4441042"/>
              <a:ext cx="2377800" cy="1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2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147" name="Google Shape;147;p10"/>
            <p:cNvCxnSpPr/>
            <p:nvPr/>
          </p:nvCxnSpPr>
          <p:spPr>
            <a:xfrm rot="10800000">
              <a:off x="5759057" y="5296342"/>
              <a:ext cx="369000" cy="0"/>
            </a:xfrm>
            <a:prstGeom prst="straightConnector1">
              <a:avLst/>
            </a:prstGeom>
            <a:noFill/>
            <a:ln cap="flat" cmpd="sng" w="19050">
              <a:solidFill>
                <a:srgbClr val="9999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48" name="Google Shape;148;p10"/>
          <p:cNvGrpSpPr/>
          <p:nvPr/>
        </p:nvGrpSpPr>
        <p:grpSpPr>
          <a:xfrm>
            <a:off x="11033374" y="4946656"/>
            <a:ext cx="3041682" cy="2629043"/>
            <a:chOff x="4754673" y="3776276"/>
            <a:chExt cx="2377800" cy="2153365"/>
          </a:xfrm>
        </p:grpSpPr>
        <p:sp>
          <p:nvSpPr>
            <p:cNvPr id="149" name="Google Shape;149;p10"/>
            <p:cNvSpPr txBox="1"/>
            <p:nvPr/>
          </p:nvSpPr>
          <p:spPr>
            <a:xfrm>
              <a:off x="5020572" y="3776276"/>
              <a:ext cx="18462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02</a:t>
              </a:r>
              <a:endParaRPr/>
            </a:p>
          </p:txBody>
        </p:sp>
        <p:sp>
          <p:nvSpPr>
            <p:cNvPr id="150" name="Google Shape;150;p10"/>
            <p:cNvSpPr/>
            <p:nvPr/>
          </p:nvSpPr>
          <p:spPr>
            <a:xfrm>
              <a:off x="4754673" y="4441041"/>
              <a:ext cx="2377800" cy="1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2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151" name="Google Shape;151;p10"/>
            <p:cNvCxnSpPr/>
            <p:nvPr/>
          </p:nvCxnSpPr>
          <p:spPr>
            <a:xfrm rot="10800000">
              <a:off x="5759057" y="5296342"/>
              <a:ext cx="369000" cy="0"/>
            </a:xfrm>
            <a:prstGeom prst="straightConnector1">
              <a:avLst/>
            </a:prstGeom>
            <a:noFill/>
            <a:ln cap="flat" cmpd="sng" w="19050">
              <a:solidFill>
                <a:srgbClr val="9999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pic>
        <p:nvPicPr>
          <p:cNvPr id="152" name="Google Shape;152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2737" y="907196"/>
            <a:ext cx="4678363" cy="2074368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0"/>
          <p:cNvSpPr/>
          <p:nvPr/>
        </p:nvSpPr>
        <p:spPr>
          <a:xfrm>
            <a:off x="11193903" y="383822"/>
            <a:ext cx="4896300" cy="1669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0"/>
          <p:cNvSpPr txBox="1"/>
          <p:nvPr/>
        </p:nvSpPr>
        <p:spPr>
          <a:xfrm>
            <a:off x="368968" y="3888760"/>
            <a:ext cx="4678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Seu Título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2_Layout Personalizado">
  <p:cSld name="12_Layout Personalizado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1"/>
          <p:cNvSpPr/>
          <p:nvPr>
            <p:ph idx="2" type="pic"/>
          </p:nvPr>
        </p:nvSpPr>
        <p:spPr>
          <a:xfrm>
            <a:off x="7524580" y="2392639"/>
            <a:ext cx="2220600" cy="22206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7" name="Google Shape;157;p11"/>
          <p:cNvSpPr/>
          <p:nvPr>
            <p:ph idx="3" type="pic"/>
          </p:nvPr>
        </p:nvSpPr>
        <p:spPr>
          <a:xfrm>
            <a:off x="11377046" y="2392639"/>
            <a:ext cx="2220600" cy="22206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8" name="Google Shape;158;p11"/>
          <p:cNvSpPr/>
          <p:nvPr/>
        </p:nvSpPr>
        <p:spPr>
          <a:xfrm>
            <a:off x="-1" y="0"/>
            <a:ext cx="5453100" cy="91440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59" name="Google Shape;159;p11"/>
          <p:cNvGrpSpPr/>
          <p:nvPr/>
        </p:nvGrpSpPr>
        <p:grpSpPr>
          <a:xfrm>
            <a:off x="7234907" y="4946655"/>
            <a:ext cx="3041682" cy="2629045"/>
            <a:chOff x="4754673" y="3776276"/>
            <a:chExt cx="2377800" cy="2153366"/>
          </a:xfrm>
        </p:grpSpPr>
        <p:sp>
          <p:nvSpPr>
            <p:cNvPr id="160" name="Google Shape;160;p11"/>
            <p:cNvSpPr txBox="1"/>
            <p:nvPr/>
          </p:nvSpPr>
          <p:spPr>
            <a:xfrm>
              <a:off x="5020572" y="3776276"/>
              <a:ext cx="18462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01</a:t>
              </a:r>
              <a:endParaRPr/>
            </a:p>
          </p:txBody>
        </p:sp>
        <p:sp>
          <p:nvSpPr>
            <p:cNvPr id="161" name="Google Shape;161;p11"/>
            <p:cNvSpPr/>
            <p:nvPr/>
          </p:nvSpPr>
          <p:spPr>
            <a:xfrm>
              <a:off x="4754673" y="4441042"/>
              <a:ext cx="2377800" cy="1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2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162" name="Google Shape;162;p11"/>
            <p:cNvCxnSpPr/>
            <p:nvPr/>
          </p:nvCxnSpPr>
          <p:spPr>
            <a:xfrm rot="10800000">
              <a:off x="5759057" y="5296342"/>
              <a:ext cx="369000" cy="0"/>
            </a:xfrm>
            <a:prstGeom prst="straightConnector1">
              <a:avLst/>
            </a:prstGeom>
            <a:noFill/>
            <a:ln cap="flat" cmpd="sng" w="19050">
              <a:solidFill>
                <a:srgbClr val="9999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63" name="Google Shape;163;p11"/>
          <p:cNvGrpSpPr/>
          <p:nvPr/>
        </p:nvGrpSpPr>
        <p:grpSpPr>
          <a:xfrm>
            <a:off x="11033374" y="4946656"/>
            <a:ext cx="3041682" cy="2629043"/>
            <a:chOff x="4754673" y="3776276"/>
            <a:chExt cx="2377800" cy="2153365"/>
          </a:xfrm>
        </p:grpSpPr>
        <p:sp>
          <p:nvSpPr>
            <p:cNvPr id="164" name="Google Shape;164;p11"/>
            <p:cNvSpPr txBox="1"/>
            <p:nvPr/>
          </p:nvSpPr>
          <p:spPr>
            <a:xfrm>
              <a:off x="5020572" y="3776276"/>
              <a:ext cx="18462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02</a:t>
              </a:r>
              <a:endParaRPr/>
            </a:p>
          </p:txBody>
        </p:sp>
        <p:sp>
          <p:nvSpPr>
            <p:cNvPr id="165" name="Google Shape;165;p11"/>
            <p:cNvSpPr/>
            <p:nvPr/>
          </p:nvSpPr>
          <p:spPr>
            <a:xfrm>
              <a:off x="4754673" y="4441041"/>
              <a:ext cx="2377800" cy="1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2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166" name="Google Shape;166;p11"/>
            <p:cNvCxnSpPr/>
            <p:nvPr/>
          </p:nvCxnSpPr>
          <p:spPr>
            <a:xfrm rot="10800000">
              <a:off x="5759057" y="5296342"/>
              <a:ext cx="369000" cy="0"/>
            </a:xfrm>
            <a:prstGeom prst="straightConnector1">
              <a:avLst/>
            </a:prstGeom>
            <a:noFill/>
            <a:ln cap="flat" cmpd="sng" w="19050">
              <a:solidFill>
                <a:srgbClr val="9999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67" name="Google Shape;167;p11"/>
          <p:cNvSpPr/>
          <p:nvPr/>
        </p:nvSpPr>
        <p:spPr>
          <a:xfrm>
            <a:off x="11193903" y="383822"/>
            <a:ext cx="4896300" cy="1669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1"/>
          <p:cNvSpPr txBox="1"/>
          <p:nvPr/>
        </p:nvSpPr>
        <p:spPr>
          <a:xfrm>
            <a:off x="282653" y="4084703"/>
            <a:ext cx="4678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Seu Título</a:t>
            </a:r>
            <a:endParaRPr/>
          </a:p>
        </p:txBody>
      </p:sp>
      <p:pic>
        <p:nvPicPr>
          <p:cNvPr id="169" name="Google Shape;169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2737" y="920535"/>
            <a:ext cx="4648278" cy="20610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3_Layout Personalizado">
  <p:cSld name="3_Layout Personalizado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oogle Shape;171;p12"/>
          <p:cNvGrpSpPr/>
          <p:nvPr/>
        </p:nvGrpSpPr>
        <p:grpSpPr>
          <a:xfrm>
            <a:off x="-11284" y="9020863"/>
            <a:ext cx="16083203" cy="257272"/>
            <a:chOff x="0" y="0"/>
            <a:chExt cx="5701" cy="300"/>
          </a:xfrm>
        </p:grpSpPr>
        <p:sp>
          <p:nvSpPr>
            <p:cNvPr id="172" name="Google Shape;172;p12"/>
            <p:cNvSpPr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3" name="Google Shape;173;p12"/>
            <p:cNvSpPr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/>
            </a:p>
          </p:txBody>
        </p:sp>
        <p:sp>
          <p:nvSpPr>
            <p:cNvPr id="174" name="Google Shape;174;p12"/>
            <p:cNvSpPr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5" name="Google Shape;175;p12"/>
            <p:cNvSpPr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6" name="Google Shape;176;p12"/>
            <p:cNvSpPr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7" name="Google Shape;177;p12"/>
            <p:cNvSpPr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78" name="Google Shape;178;p12"/>
          <p:cNvGrpSpPr/>
          <p:nvPr/>
        </p:nvGrpSpPr>
        <p:grpSpPr>
          <a:xfrm>
            <a:off x="0" y="0"/>
            <a:ext cx="16083203" cy="636169"/>
            <a:chOff x="0" y="0"/>
            <a:chExt cx="5701" cy="300"/>
          </a:xfrm>
        </p:grpSpPr>
        <p:sp>
          <p:nvSpPr>
            <p:cNvPr id="179" name="Google Shape;179;p12"/>
            <p:cNvSpPr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0" name="Google Shape;180;p12"/>
            <p:cNvSpPr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/>
            </a:p>
          </p:txBody>
        </p:sp>
        <p:sp>
          <p:nvSpPr>
            <p:cNvPr id="181" name="Google Shape;181;p12"/>
            <p:cNvSpPr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2" name="Google Shape;182;p12"/>
            <p:cNvSpPr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3" name="Google Shape;183;p12"/>
            <p:cNvSpPr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4" name="Google Shape;184;p12"/>
            <p:cNvSpPr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85" name="Google Shape;185;p12"/>
          <p:cNvSpPr/>
          <p:nvPr>
            <p:ph idx="2" type="pic"/>
          </p:nvPr>
        </p:nvSpPr>
        <p:spPr>
          <a:xfrm>
            <a:off x="7524580" y="2392639"/>
            <a:ext cx="2220600" cy="22206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6" name="Google Shape;186;p12"/>
          <p:cNvSpPr/>
          <p:nvPr>
            <p:ph idx="3" type="pic"/>
          </p:nvPr>
        </p:nvSpPr>
        <p:spPr>
          <a:xfrm>
            <a:off x="11377046" y="2392639"/>
            <a:ext cx="2220600" cy="22206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7" name="Google Shape;187;p12"/>
          <p:cNvSpPr/>
          <p:nvPr/>
        </p:nvSpPr>
        <p:spPr>
          <a:xfrm>
            <a:off x="-1" y="-1"/>
            <a:ext cx="5453100" cy="91440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88" name="Google Shape;188;p12"/>
          <p:cNvGrpSpPr/>
          <p:nvPr/>
        </p:nvGrpSpPr>
        <p:grpSpPr>
          <a:xfrm>
            <a:off x="7234907" y="4946655"/>
            <a:ext cx="3041682" cy="2629045"/>
            <a:chOff x="4754673" y="3776276"/>
            <a:chExt cx="2377800" cy="2153366"/>
          </a:xfrm>
        </p:grpSpPr>
        <p:sp>
          <p:nvSpPr>
            <p:cNvPr id="189" name="Google Shape;189;p12"/>
            <p:cNvSpPr txBox="1"/>
            <p:nvPr/>
          </p:nvSpPr>
          <p:spPr>
            <a:xfrm>
              <a:off x="5020572" y="3776276"/>
              <a:ext cx="18462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01</a:t>
              </a:r>
              <a:endParaRPr/>
            </a:p>
          </p:txBody>
        </p:sp>
        <p:sp>
          <p:nvSpPr>
            <p:cNvPr id="190" name="Google Shape;190;p12"/>
            <p:cNvSpPr/>
            <p:nvPr/>
          </p:nvSpPr>
          <p:spPr>
            <a:xfrm>
              <a:off x="4754673" y="4441042"/>
              <a:ext cx="2377800" cy="1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2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191" name="Google Shape;191;p12"/>
            <p:cNvCxnSpPr/>
            <p:nvPr/>
          </p:nvCxnSpPr>
          <p:spPr>
            <a:xfrm rot="10800000">
              <a:off x="5759057" y="5296342"/>
              <a:ext cx="369000" cy="0"/>
            </a:xfrm>
            <a:prstGeom prst="straightConnector1">
              <a:avLst/>
            </a:prstGeom>
            <a:noFill/>
            <a:ln cap="flat" cmpd="sng" w="19050">
              <a:solidFill>
                <a:srgbClr val="9999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92" name="Google Shape;192;p12"/>
          <p:cNvGrpSpPr/>
          <p:nvPr/>
        </p:nvGrpSpPr>
        <p:grpSpPr>
          <a:xfrm>
            <a:off x="11033374" y="4946656"/>
            <a:ext cx="3041682" cy="2629043"/>
            <a:chOff x="4754673" y="3776276"/>
            <a:chExt cx="2377800" cy="2153365"/>
          </a:xfrm>
        </p:grpSpPr>
        <p:sp>
          <p:nvSpPr>
            <p:cNvPr id="193" name="Google Shape;193;p12"/>
            <p:cNvSpPr txBox="1"/>
            <p:nvPr/>
          </p:nvSpPr>
          <p:spPr>
            <a:xfrm>
              <a:off x="5020572" y="3776276"/>
              <a:ext cx="18462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02</a:t>
              </a:r>
              <a:endParaRPr/>
            </a:p>
          </p:txBody>
        </p:sp>
        <p:sp>
          <p:nvSpPr>
            <p:cNvPr id="194" name="Google Shape;194;p12"/>
            <p:cNvSpPr/>
            <p:nvPr/>
          </p:nvSpPr>
          <p:spPr>
            <a:xfrm>
              <a:off x="4754673" y="4441041"/>
              <a:ext cx="2377800" cy="1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2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195" name="Google Shape;195;p12"/>
            <p:cNvCxnSpPr/>
            <p:nvPr/>
          </p:nvCxnSpPr>
          <p:spPr>
            <a:xfrm rot="10800000">
              <a:off x="5759057" y="5296342"/>
              <a:ext cx="369000" cy="0"/>
            </a:xfrm>
            <a:prstGeom prst="straightConnector1">
              <a:avLst/>
            </a:prstGeom>
            <a:noFill/>
            <a:ln cap="flat" cmpd="sng" w="19050">
              <a:solidFill>
                <a:srgbClr val="9999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96" name="Google Shape;196;p12"/>
          <p:cNvSpPr/>
          <p:nvPr/>
        </p:nvSpPr>
        <p:spPr>
          <a:xfrm>
            <a:off x="11193903" y="383822"/>
            <a:ext cx="4896300" cy="1669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2"/>
          <p:cNvSpPr txBox="1"/>
          <p:nvPr/>
        </p:nvSpPr>
        <p:spPr>
          <a:xfrm>
            <a:off x="368968" y="3888760"/>
            <a:ext cx="4678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Seu Título</a:t>
            </a:r>
            <a:endParaRPr/>
          </a:p>
        </p:txBody>
      </p:sp>
      <p:pic>
        <p:nvPicPr>
          <p:cNvPr id="198" name="Google Shape;198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2737" y="907196"/>
            <a:ext cx="4678363" cy="2074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9_Layout Personalizado" showMasterSp="0">
  <p:cSld name="9_Layout Personalizado"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3"/>
          <p:cNvSpPr/>
          <p:nvPr>
            <p:ph idx="2" type="pic"/>
          </p:nvPr>
        </p:nvSpPr>
        <p:spPr>
          <a:xfrm>
            <a:off x="7524580" y="2392639"/>
            <a:ext cx="2220600" cy="22206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1" name="Google Shape;201;p13"/>
          <p:cNvSpPr/>
          <p:nvPr>
            <p:ph idx="3" type="pic"/>
          </p:nvPr>
        </p:nvSpPr>
        <p:spPr>
          <a:xfrm>
            <a:off x="11377046" y="2392639"/>
            <a:ext cx="2220600" cy="22206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2" name="Google Shape;202;p13"/>
          <p:cNvSpPr/>
          <p:nvPr/>
        </p:nvSpPr>
        <p:spPr>
          <a:xfrm>
            <a:off x="-1" y="-1"/>
            <a:ext cx="5453100" cy="91440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03" name="Google Shape;203;p13"/>
          <p:cNvGrpSpPr/>
          <p:nvPr/>
        </p:nvGrpSpPr>
        <p:grpSpPr>
          <a:xfrm>
            <a:off x="7234907" y="4946655"/>
            <a:ext cx="3041682" cy="2629045"/>
            <a:chOff x="4754673" y="3776276"/>
            <a:chExt cx="2377800" cy="2153366"/>
          </a:xfrm>
        </p:grpSpPr>
        <p:sp>
          <p:nvSpPr>
            <p:cNvPr id="204" name="Google Shape;204;p13"/>
            <p:cNvSpPr txBox="1"/>
            <p:nvPr/>
          </p:nvSpPr>
          <p:spPr>
            <a:xfrm>
              <a:off x="5020572" y="3776276"/>
              <a:ext cx="18462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01</a:t>
              </a:r>
              <a:endParaRPr/>
            </a:p>
          </p:txBody>
        </p:sp>
        <p:sp>
          <p:nvSpPr>
            <p:cNvPr id="205" name="Google Shape;205;p13"/>
            <p:cNvSpPr/>
            <p:nvPr/>
          </p:nvSpPr>
          <p:spPr>
            <a:xfrm>
              <a:off x="4754673" y="4441042"/>
              <a:ext cx="2377800" cy="1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2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206" name="Google Shape;206;p13"/>
            <p:cNvCxnSpPr/>
            <p:nvPr/>
          </p:nvCxnSpPr>
          <p:spPr>
            <a:xfrm rot="10800000">
              <a:off x="5759057" y="5296342"/>
              <a:ext cx="369000" cy="0"/>
            </a:xfrm>
            <a:prstGeom prst="straightConnector1">
              <a:avLst/>
            </a:prstGeom>
            <a:noFill/>
            <a:ln cap="flat" cmpd="sng" w="19050">
              <a:solidFill>
                <a:srgbClr val="9999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07" name="Google Shape;207;p13"/>
          <p:cNvGrpSpPr/>
          <p:nvPr/>
        </p:nvGrpSpPr>
        <p:grpSpPr>
          <a:xfrm>
            <a:off x="11033374" y="4946656"/>
            <a:ext cx="3041682" cy="2629043"/>
            <a:chOff x="4754673" y="3776276"/>
            <a:chExt cx="2377800" cy="2153365"/>
          </a:xfrm>
        </p:grpSpPr>
        <p:sp>
          <p:nvSpPr>
            <p:cNvPr id="208" name="Google Shape;208;p13"/>
            <p:cNvSpPr txBox="1"/>
            <p:nvPr/>
          </p:nvSpPr>
          <p:spPr>
            <a:xfrm>
              <a:off x="5020572" y="3776276"/>
              <a:ext cx="18462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02</a:t>
              </a:r>
              <a:endParaRPr/>
            </a:p>
          </p:txBody>
        </p:sp>
        <p:sp>
          <p:nvSpPr>
            <p:cNvPr id="209" name="Google Shape;209;p13"/>
            <p:cNvSpPr/>
            <p:nvPr/>
          </p:nvSpPr>
          <p:spPr>
            <a:xfrm>
              <a:off x="4754673" y="4441041"/>
              <a:ext cx="2377800" cy="1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2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210" name="Google Shape;210;p13"/>
            <p:cNvCxnSpPr/>
            <p:nvPr/>
          </p:nvCxnSpPr>
          <p:spPr>
            <a:xfrm rot="10800000">
              <a:off x="5759057" y="5296342"/>
              <a:ext cx="369000" cy="0"/>
            </a:xfrm>
            <a:prstGeom prst="straightConnector1">
              <a:avLst/>
            </a:prstGeom>
            <a:noFill/>
            <a:ln cap="flat" cmpd="sng" w="19050">
              <a:solidFill>
                <a:srgbClr val="9999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pic>
        <p:nvPicPr>
          <p:cNvPr id="211" name="Google Shape;211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2737" y="907196"/>
            <a:ext cx="4678363" cy="2074368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3"/>
          <p:cNvSpPr/>
          <p:nvPr/>
        </p:nvSpPr>
        <p:spPr>
          <a:xfrm>
            <a:off x="11193903" y="383822"/>
            <a:ext cx="4896300" cy="1669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3"/>
          <p:cNvSpPr txBox="1"/>
          <p:nvPr/>
        </p:nvSpPr>
        <p:spPr>
          <a:xfrm>
            <a:off x="368968" y="3888760"/>
            <a:ext cx="4678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Seu Título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2_Foto e texto">
  <p:cSld name="2_Foto e texto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4"/>
          <p:cNvSpPr/>
          <p:nvPr/>
        </p:nvSpPr>
        <p:spPr>
          <a:xfrm>
            <a:off x="0" y="378340"/>
            <a:ext cx="5405100" cy="86433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6" name="Google Shape;216;p14"/>
          <p:cNvSpPr/>
          <p:nvPr>
            <p:ph idx="2" type="pic"/>
          </p:nvPr>
        </p:nvSpPr>
        <p:spPr>
          <a:xfrm>
            <a:off x="1195388" y="2298700"/>
            <a:ext cx="6559500" cy="57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7" name="Google Shape;217;p14"/>
          <p:cNvSpPr/>
          <p:nvPr/>
        </p:nvSpPr>
        <p:spPr>
          <a:xfrm>
            <a:off x="11193903" y="383822"/>
            <a:ext cx="4896300" cy="1669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8" name="Google Shape;218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9418" y="378340"/>
            <a:ext cx="4678363" cy="2074368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4"/>
          <p:cNvSpPr txBox="1"/>
          <p:nvPr>
            <p:ph idx="1" type="body"/>
          </p:nvPr>
        </p:nvSpPr>
        <p:spPr>
          <a:xfrm>
            <a:off x="7794807" y="770705"/>
            <a:ext cx="74757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0" name="Google Shape;220;p14"/>
          <p:cNvSpPr txBox="1"/>
          <p:nvPr>
            <p:ph idx="3" type="body"/>
          </p:nvPr>
        </p:nvSpPr>
        <p:spPr>
          <a:xfrm>
            <a:off x="9460523" y="2879566"/>
            <a:ext cx="5799600" cy="51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3_Foto e texto">
  <p:cSld name="3_Foto e texto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5"/>
          <p:cNvSpPr/>
          <p:nvPr/>
        </p:nvSpPr>
        <p:spPr>
          <a:xfrm>
            <a:off x="0" y="378340"/>
            <a:ext cx="5405100" cy="86433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3" name="Google Shape;223;p15"/>
          <p:cNvSpPr/>
          <p:nvPr>
            <p:ph idx="2" type="pic"/>
          </p:nvPr>
        </p:nvSpPr>
        <p:spPr>
          <a:xfrm>
            <a:off x="1195388" y="2298700"/>
            <a:ext cx="6559500" cy="57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4" name="Google Shape;224;p15"/>
          <p:cNvSpPr/>
          <p:nvPr/>
        </p:nvSpPr>
        <p:spPr>
          <a:xfrm>
            <a:off x="11193903" y="383822"/>
            <a:ext cx="4896300" cy="1669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5" name="Google Shape;225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9418" y="391679"/>
            <a:ext cx="4648278" cy="2061029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15"/>
          <p:cNvSpPr txBox="1"/>
          <p:nvPr>
            <p:ph idx="1" type="body"/>
          </p:nvPr>
        </p:nvSpPr>
        <p:spPr>
          <a:xfrm>
            <a:off x="7794807" y="770705"/>
            <a:ext cx="74757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Font typeface="Arial"/>
              <a:buNone/>
              <a:defRPr b="0" i="0" sz="4200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7" name="Google Shape;227;p15"/>
          <p:cNvSpPr txBox="1"/>
          <p:nvPr>
            <p:ph idx="3" type="body"/>
          </p:nvPr>
        </p:nvSpPr>
        <p:spPr>
          <a:xfrm>
            <a:off x="9460523" y="2879566"/>
            <a:ext cx="5799600" cy="51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b="1" i="0" sz="2400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Foto e texto" showMasterSp="0">
  <p:cSld name="Foto e texto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6"/>
          <p:cNvSpPr/>
          <p:nvPr/>
        </p:nvSpPr>
        <p:spPr>
          <a:xfrm>
            <a:off x="0" y="0"/>
            <a:ext cx="5405100" cy="9288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30" name="Google Shape;230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9418" y="378340"/>
            <a:ext cx="4678363" cy="2074368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16"/>
          <p:cNvSpPr/>
          <p:nvPr>
            <p:ph idx="2" type="pic"/>
          </p:nvPr>
        </p:nvSpPr>
        <p:spPr>
          <a:xfrm>
            <a:off x="1195388" y="2298700"/>
            <a:ext cx="6559500" cy="57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2" name="Google Shape;232;p16"/>
          <p:cNvSpPr txBox="1"/>
          <p:nvPr>
            <p:ph idx="1" type="body"/>
          </p:nvPr>
        </p:nvSpPr>
        <p:spPr>
          <a:xfrm>
            <a:off x="7794807" y="770705"/>
            <a:ext cx="74757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Font typeface="Arial"/>
              <a:buNone/>
              <a:defRPr b="0" i="0" sz="4200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3" name="Google Shape;233;p16"/>
          <p:cNvSpPr txBox="1"/>
          <p:nvPr>
            <p:ph idx="3" type="body"/>
          </p:nvPr>
        </p:nvSpPr>
        <p:spPr>
          <a:xfrm>
            <a:off x="9460523" y="2879566"/>
            <a:ext cx="5799600" cy="51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b="1" i="0" sz="2400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Foto e texto" showMasterSp="0">
  <p:cSld name="1_Foto e texto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Google Shape;235;p17"/>
          <p:cNvGrpSpPr/>
          <p:nvPr/>
        </p:nvGrpSpPr>
        <p:grpSpPr>
          <a:xfrm>
            <a:off x="-11284" y="9020863"/>
            <a:ext cx="16083203" cy="257272"/>
            <a:chOff x="0" y="0"/>
            <a:chExt cx="5701" cy="300"/>
          </a:xfrm>
        </p:grpSpPr>
        <p:sp>
          <p:nvSpPr>
            <p:cNvPr id="236" name="Google Shape;236;p17"/>
            <p:cNvSpPr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7" name="Google Shape;237;p17"/>
            <p:cNvSpPr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/>
            </a:p>
          </p:txBody>
        </p:sp>
        <p:sp>
          <p:nvSpPr>
            <p:cNvPr id="238" name="Google Shape;238;p17"/>
            <p:cNvSpPr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9" name="Google Shape;239;p17"/>
            <p:cNvSpPr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0" name="Google Shape;240;p17"/>
            <p:cNvSpPr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1" name="Google Shape;241;p17"/>
            <p:cNvSpPr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42" name="Google Shape;242;p17"/>
          <p:cNvGrpSpPr/>
          <p:nvPr/>
        </p:nvGrpSpPr>
        <p:grpSpPr>
          <a:xfrm>
            <a:off x="0" y="0"/>
            <a:ext cx="16083203" cy="636169"/>
            <a:chOff x="0" y="0"/>
            <a:chExt cx="5701" cy="300"/>
          </a:xfrm>
        </p:grpSpPr>
        <p:sp>
          <p:nvSpPr>
            <p:cNvPr id="243" name="Google Shape;243;p17"/>
            <p:cNvSpPr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4" name="Google Shape;244;p17"/>
            <p:cNvSpPr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/>
            </a:p>
          </p:txBody>
        </p:sp>
        <p:sp>
          <p:nvSpPr>
            <p:cNvPr id="245" name="Google Shape;245;p17"/>
            <p:cNvSpPr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6" name="Google Shape;246;p17"/>
            <p:cNvSpPr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7" name="Google Shape;247;p17"/>
            <p:cNvSpPr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8" name="Google Shape;248;p17"/>
            <p:cNvSpPr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49" name="Google Shape;249;p17"/>
          <p:cNvSpPr/>
          <p:nvPr/>
        </p:nvSpPr>
        <p:spPr>
          <a:xfrm>
            <a:off x="0" y="1"/>
            <a:ext cx="5405100" cy="9176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0" name="Google Shape;250;p17"/>
          <p:cNvSpPr/>
          <p:nvPr>
            <p:ph idx="2" type="pic"/>
          </p:nvPr>
        </p:nvSpPr>
        <p:spPr>
          <a:xfrm>
            <a:off x="1195388" y="2298700"/>
            <a:ext cx="6559500" cy="57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1" name="Google Shape;251;p17"/>
          <p:cNvSpPr txBox="1"/>
          <p:nvPr>
            <p:ph idx="1" type="body"/>
          </p:nvPr>
        </p:nvSpPr>
        <p:spPr>
          <a:xfrm>
            <a:off x="7794807" y="770705"/>
            <a:ext cx="74757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Font typeface="Arial"/>
              <a:buNone/>
              <a:defRPr b="0" i="0" sz="4200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2" name="Google Shape;252;p17"/>
          <p:cNvSpPr txBox="1"/>
          <p:nvPr>
            <p:ph idx="3" type="body"/>
          </p:nvPr>
        </p:nvSpPr>
        <p:spPr>
          <a:xfrm>
            <a:off x="9460523" y="2879566"/>
            <a:ext cx="5799600" cy="51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b="1" i="0" sz="2400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253" name="Google Shape;253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9418" y="378340"/>
            <a:ext cx="4678363" cy="2074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Slide #38" showMasterSp="0">
  <p:cSld name="1_Slide #38"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8"/>
          <p:cNvSpPr txBox="1"/>
          <p:nvPr>
            <p:ph idx="12" type="sldNum"/>
          </p:nvPr>
        </p:nvSpPr>
        <p:spPr>
          <a:xfrm>
            <a:off x="22672013" y="635000"/>
            <a:ext cx="1077000" cy="571500"/>
          </a:xfrm>
          <a:prstGeom prst="rect">
            <a:avLst/>
          </a:prstGeom>
          <a:solidFill>
            <a:srgbClr val="53585F"/>
          </a:solidFill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I:\TDC2017\Logos\TDC2017\logo-tdc-horizontal-A4.emf" id="256" name="Google Shape;256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8352878"/>
            <a:ext cx="2312875" cy="791122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18"/>
          <p:cNvSpPr txBox="1"/>
          <p:nvPr>
            <p:ph idx="1" type="body"/>
          </p:nvPr>
        </p:nvSpPr>
        <p:spPr>
          <a:xfrm>
            <a:off x="3614988" y="1405004"/>
            <a:ext cx="9019800" cy="10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334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8" name="Google Shape;258;p18"/>
          <p:cNvSpPr txBox="1"/>
          <p:nvPr>
            <p:ph type="title"/>
          </p:nvPr>
        </p:nvSpPr>
        <p:spPr>
          <a:xfrm>
            <a:off x="1023499" y="635000"/>
            <a:ext cx="101439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Roboto Black"/>
              <a:buNone/>
              <a:defRPr b="1" i="0">
                <a:solidFill>
                  <a:schemeClr val="l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59" name="Google Shape;259;p18"/>
          <p:cNvGrpSpPr/>
          <p:nvPr/>
        </p:nvGrpSpPr>
        <p:grpSpPr>
          <a:xfrm>
            <a:off x="5844029" y="5999270"/>
            <a:ext cx="2470336" cy="2309515"/>
            <a:chOff x="5601345" y="1671509"/>
            <a:chExt cx="1947600" cy="1488857"/>
          </a:xfrm>
        </p:grpSpPr>
        <p:sp>
          <p:nvSpPr>
            <p:cNvPr id="260" name="Google Shape;260;p18"/>
            <p:cNvSpPr txBox="1"/>
            <p:nvPr/>
          </p:nvSpPr>
          <p:spPr>
            <a:xfrm>
              <a:off x="6151612" y="1671509"/>
              <a:ext cx="8517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400"/>
                <a:buFont typeface="Roboto"/>
                <a:buNone/>
              </a:pPr>
              <a:r>
                <a:rPr b="1" lang="en-US" sz="2400">
                  <a:solidFill>
                    <a:schemeClr val="accent2"/>
                  </a:solidFill>
                  <a:latin typeface="Roboto"/>
                  <a:ea typeface="Roboto"/>
                  <a:cs typeface="Roboto"/>
                  <a:sym typeface="Roboto"/>
                </a:rPr>
                <a:t>2 Ponto</a:t>
              </a:r>
              <a:endParaRPr/>
            </a:p>
          </p:txBody>
        </p:sp>
        <p:sp>
          <p:nvSpPr>
            <p:cNvPr id="261" name="Google Shape;261;p18"/>
            <p:cNvSpPr txBox="1"/>
            <p:nvPr/>
          </p:nvSpPr>
          <p:spPr>
            <a:xfrm>
              <a:off x="5601345" y="2032666"/>
              <a:ext cx="1947600" cy="112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1600"/>
                <a:buFont typeface="Roboto Light"/>
                <a:buNone/>
              </a:pPr>
              <a:r>
                <a:rPr b="0" i="0" lang="en-US" sz="1600">
                  <a:solidFill>
                    <a:srgbClr val="0C0C0C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160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grpSp>
        <p:nvGrpSpPr>
          <p:cNvPr id="262" name="Google Shape;262;p18"/>
          <p:cNvGrpSpPr/>
          <p:nvPr/>
        </p:nvGrpSpPr>
        <p:grpSpPr>
          <a:xfrm>
            <a:off x="2733666" y="6067334"/>
            <a:ext cx="2159694" cy="2069809"/>
            <a:chOff x="5609672" y="1652630"/>
            <a:chExt cx="1947600" cy="1334328"/>
          </a:xfrm>
        </p:grpSpPr>
        <p:sp>
          <p:nvSpPr>
            <p:cNvPr id="263" name="Google Shape;263;p18"/>
            <p:cNvSpPr txBox="1"/>
            <p:nvPr/>
          </p:nvSpPr>
          <p:spPr>
            <a:xfrm>
              <a:off x="6070535" y="1652630"/>
              <a:ext cx="9744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2400"/>
                <a:buFont typeface="Roboto"/>
                <a:buNone/>
              </a:pPr>
              <a:r>
                <a:rPr b="1" lang="en-US" sz="2400">
                  <a:solidFill>
                    <a:schemeClr val="accent1"/>
                  </a:solidFill>
                  <a:latin typeface="Roboto"/>
                  <a:ea typeface="Roboto"/>
                  <a:cs typeface="Roboto"/>
                  <a:sym typeface="Roboto"/>
                </a:rPr>
                <a:t>1 Ponto</a:t>
              </a:r>
              <a:endParaRPr/>
            </a:p>
          </p:txBody>
        </p:sp>
        <p:sp>
          <p:nvSpPr>
            <p:cNvPr id="264" name="Google Shape;264;p18"/>
            <p:cNvSpPr txBox="1"/>
            <p:nvPr/>
          </p:nvSpPr>
          <p:spPr>
            <a:xfrm>
              <a:off x="5609672" y="2049758"/>
              <a:ext cx="1947600" cy="93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1600"/>
                <a:buFont typeface="Roboto Light"/>
                <a:buNone/>
              </a:pPr>
              <a:r>
                <a:rPr b="0" i="0" lang="en-US" sz="1600">
                  <a:solidFill>
                    <a:srgbClr val="0C0C0C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160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grpSp>
        <p:nvGrpSpPr>
          <p:cNvPr id="265" name="Google Shape;265;p18"/>
          <p:cNvGrpSpPr/>
          <p:nvPr/>
        </p:nvGrpSpPr>
        <p:grpSpPr>
          <a:xfrm>
            <a:off x="9264758" y="5989830"/>
            <a:ext cx="2470336" cy="2318960"/>
            <a:chOff x="5603652" y="1652630"/>
            <a:chExt cx="1947600" cy="1494946"/>
          </a:xfrm>
        </p:grpSpPr>
        <p:sp>
          <p:nvSpPr>
            <p:cNvPr id="266" name="Google Shape;266;p18"/>
            <p:cNvSpPr txBox="1"/>
            <p:nvPr/>
          </p:nvSpPr>
          <p:spPr>
            <a:xfrm>
              <a:off x="6151613" y="1652630"/>
              <a:ext cx="8517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accent3"/>
                </a:buClr>
                <a:buSzPts val="2400"/>
                <a:buFont typeface="Roboto"/>
                <a:buNone/>
              </a:pPr>
              <a:r>
                <a:rPr b="1" lang="en-US" sz="2400">
                  <a:solidFill>
                    <a:schemeClr val="accent3"/>
                  </a:solidFill>
                  <a:latin typeface="Roboto"/>
                  <a:ea typeface="Roboto"/>
                  <a:cs typeface="Roboto"/>
                  <a:sym typeface="Roboto"/>
                </a:rPr>
                <a:t>3 Ponto</a:t>
              </a:r>
              <a:endParaRPr/>
            </a:p>
          </p:txBody>
        </p:sp>
        <p:sp>
          <p:nvSpPr>
            <p:cNvPr id="267" name="Google Shape;267;p18"/>
            <p:cNvSpPr txBox="1"/>
            <p:nvPr/>
          </p:nvSpPr>
          <p:spPr>
            <a:xfrm>
              <a:off x="5603652" y="2019876"/>
              <a:ext cx="1947600" cy="112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1600"/>
                <a:buFont typeface="Roboto Light"/>
                <a:buNone/>
              </a:pPr>
              <a:r>
                <a:rPr b="0" i="0" lang="en-US" sz="1600">
                  <a:solidFill>
                    <a:srgbClr val="0C0C0C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160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grpSp>
        <p:nvGrpSpPr>
          <p:cNvPr id="268" name="Google Shape;268;p18"/>
          <p:cNvGrpSpPr/>
          <p:nvPr/>
        </p:nvGrpSpPr>
        <p:grpSpPr>
          <a:xfrm>
            <a:off x="12694671" y="5999271"/>
            <a:ext cx="2479100" cy="2309514"/>
            <a:chOff x="5610906" y="1671509"/>
            <a:chExt cx="1947600" cy="1488856"/>
          </a:xfrm>
        </p:grpSpPr>
        <p:sp>
          <p:nvSpPr>
            <p:cNvPr id="269" name="Google Shape;269;p18"/>
            <p:cNvSpPr txBox="1"/>
            <p:nvPr/>
          </p:nvSpPr>
          <p:spPr>
            <a:xfrm>
              <a:off x="6153121" y="1671509"/>
              <a:ext cx="8487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accent4"/>
                </a:buClr>
                <a:buSzPts val="2400"/>
                <a:buFont typeface="Roboto"/>
                <a:buNone/>
              </a:pPr>
              <a:r>
                <a:rPr b="1" lang="en-US" sz="2400">
                  <a:solidFill>
                    <a:schemeClr val="accent4"/>
                  </a:solidFill>
                  <a:latin typeface="Roboto"/>
                  <a:ea typeface="Roboto"/>
                  <a:cs typeface="Roboto"/>
                  <a:sym typeface="Roboto"/>
                </a:rPr>
                <a:t>4 Ponto</a:t>
              </a:r>
              <a:endParaRPr b="1" sz="240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70" name="Google Shape;270;p18"/>
            <p:cNvSpPr txBox="1"/>
            <p:nvPr/>
          </p:nvSpPr>
          <p:spPr>
            <a:xfrm>
              <a:off x="5610906" y="2032665"/>
              <a:ext cx="1947600" cy="112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1600"/>
                <a:buFont typeface="Roboto Light"/>
                <a:buNone/>
              </a:pPr>
              <a:r>
                <a:rPr b="0" i="0" lang="en-US" sz="1600">
                  <a:solidFill>
                    <a:srgbClr val="0C0C0C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160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sp>
        <p:nvSpPr>
          <p:cNvPr id="271" name="Google Shape;271;p18"/>
          <p:cNvSpPr/>
          <p:nvPr>
            <p:ph idx="2" type="pic"/>
          </p:nvPr>
        </p:nvSpPr>
        <p:spPr>
          <a:xfrm>
            <a:off x="9270575" y="3354606"/>
            <a:ext cx="24705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2" name="Google Shape;272;p18"/>
          <p:cNvSpPr/>
          <p:nvPr>
            <p:ph idx="3" type="pic"/>
          </p:nvPr>
        </p:nvSpPr>
        <p:spPr>
          <a:xfrm>
            <a:off x="5846922" y="3354606"/>
            <a:ext cx="24705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3" name="Google Shape;273;p18"/>
          <p:cNvSpPr/>
          <p:nvPr>
            <p:ph idx="4" type="pic"/>
          </p:nvPr>
        </p:nvSpPr>
        <p:spPr>
          <a:xfrm>
            <a:off x="2423269" y="3354606"/>
            <a:ext cx="24705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4" name="Google Shape;274;p18"/>
          <p:cNvSpPr/>
          <p:nvPr>
            <p:ph idx="5" type="pic"/>
          </p:nvPr>
        </p:nvSpPr>
        <p:spPr>
          <a:xfrm>
            <a:off x="12694227" y="3354606"/>
            <a:ext cx="24705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#38" showMasterSp="0" type="tx">
  <p:cSld name="TITLE_AND_BODY"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9"/>
          <p:cNvSpPr txBox="1"/>
          <p:nvPr>
            <p:ph idx="12" type="sldNum"/>
          </p:nvPr>
        </p:nvSpPr>
        <p:spPr>
          <a:xfrm>
            <a:off x="22672013" y="635000"/>
            <a:ext cx="1077000" cy="571500"/>
          </a:xfrm>
          <a:prstGeom prst="rect">
            <a:avLst/>
          </a:prstGeom>
          <a:solidFill>
            <a:srgbClr val="53585F"/>
          </a:solidFill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Imagem quadrada itens">
  <p:cSld name="1_Imagem quadrada itens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0"/>
          <p:cNvSpPr txBox="1"/>
          <p:nvPr>
            <p:ph idx="1" type="body"/>
          </p:nvPr>
        </p:nvSpPr>
        <p:spPr>
          <a:xfrm>
            <a:off x="1003918" y="1541425"/>
            <a:ext cx="9019800" cy="10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334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9" name="Google Shape;279;p20"/>
          <p:cNvSpPr txBox="1"/>
          <p:nvPr>
            <p:ph type="title"/>
          </p:nvPr>
        </p:nvSpPr>
        <p:spPr>
          <a:xfrm>
            <a:off x="419650" y="734952"/>
            <a:ext cx="101439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Roboto Black"/>
              <a:buNone/>
              <a:defRPr b="1" i="0">
                <a:solidFill>
                  <a:schemeClr val="l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0" name="Google Shape;280;p20"/>
          <p:cNvSpPr/>
          <p:nvPr>
            <p:ph idx="2" type="pic"/>
          </p:nvPr>
        </p:nvSpPr>
        <p:spPr>
          <a:xfrm>
            <a:off x="8666726" y="3454558"/>
            <a:ext cx="24705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1" name="Google Shape;281;p20"/>
          <p:cNvSpPr/>
          <p:nvPr>
            <p:ph idx="3" type="pic"/>
          </p:nvPr>
        </p:nvSpPr>
        <p:spPr>
          <a:xfrm>
            <a:off x="5243073" y="3454558"/>
            <a:ext cx="24705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2" name="Google Shape;282;p20"/>
          <p:cNvSpPr/>
          <p:nvPr>
            <p:ph idx="4" type="pic"/>
          </p:nvPr>
        </p:nvSpPr>
        <p:spPr>
          <a:xfrm>
            <a:off x="1819420" y="3454558"/>
            <a:ext cx="24705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3" name="Google Shape;283;p20"/>
          <p:cNvSpPr/>
          <p:nvPr>
            <p:ph idx="5" type="pic"/>
          </p:nvPr>
        </p:nvSpPr>
        <p:spPr>
          <a:xfrm>
            <a:off x="12090378" y="3454558"/>
            <a:ext cx="24705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4" name="Google Shape;284;p20"/>
          <p:cNvSpPr txBox="1"/>
          <p:nvPr>
            <p:ph idx="6" type="body"/>
          </p:nvPr>
        </p:nvSpPr>
        <p:spPr>
          <a:xfrm>
            <a:off x="2259139" y="6237722"/>
            <a:ext cx="15954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5" name="Google Shape;285;p20"/>
          <p:cNvSpPr txBox="1"/>
          <p:nvPr>
            <p:ph idx="7" type="body"/>
          </p:nvPr>
        </p:nvSpPr>
        <p:spPr>
          <a:xfrm>
            <a:off x="1819420" y="6943863"/>
            <a:ext cx="2470500" cy="14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600"/>
              <a:buFont typeface="Arial"/>
              <a:buNone/>
              <a:defRPr b="0" i="0" sz="160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6" name="Google Shape;286;p20"/>
          <p:cNvSpPr txBox="1"/>
          <p:nvPr>
            <p:ph idx="8" type="body"/>
          </p:nvPr>
        </p:nvSpPr>
        <p:spPr>
          <a:xfrm>
            <a:off x="5682792" y="6237722"/>
            <a:ext cx="15954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7" name="Google Shape;287;p20"/>
          <p:cNvSpPr txBox="1"/>
          <p:nvPr>
            <p:ph idx="9" type="body"/>
          </p:nvPr>
        </p:nvSpPr>
        <p:spPr>
          <a:xfrm>
            <a:off x="5243073" y="6943863"/>
            <a:ext cx="2470500" cy="14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600"/>
              <a:buFont typeface="Arial"/>
              <a:buNone/>
              <a:defRPr b="0" i="0" sz="160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8" name="Google Shape;288;p20"/>
          <p:cNvSpPr txBox="1"/>
          <p:nvPr>
            <p:ph idx="13" type="body"/>
          </p:nvPr>
        </p:nvSpPr>
        <p:spPr>
          <a:xfrm>
            <a:off x="9106445" y="6237722"/>
            <a:ext cx="15954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9" name="Google Shape;289;p20"/>
          <p:cNvSpPr txBox="1"/>
          <p:nvPr>
            <p:ph idx="14" type="body"/>
          </p:nvPr>
        </p:nvSpPr>
        <p:spPr>
          <a:xfrm>
            <a:off x="8666726" y="6943863"/>
            <a:ext cx="2470500" cy="14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600"/>
              <a:buFont typeface="Arial"/>
              <a:buNone/>
              <a:defRPr b="0" i="0" sz="160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0" name="Google Shape;290;p20"/>
          <p:cNvSpPr txBox="1"/>
          <p:nvPr>
            <p:ph idx="15" type="body"/>
          </p:nvPr>
        </p:nvSpPr>
        <p:spPr>
          <a:xfrm>
            <a:off x="12530097" y="6237722"/>
            <a:ext cx="15954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1" name="Google Shape;291;p20"/>
          <p:cNvSpPr txBox="1"/>
          <p:nvPr>
            <p:ph idx="16" type="body"/>
          </p:nvPr>
        </p:nvSpPr>
        <p:spPr>
          <a:xfrm>
            <a:off x="12090378" y="6943863"/>
            <a:ext cx="2470500" cy="14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600"/>
              <a:buFont typeface="Arial"/>
              <a:buNone/>
              <a:defRPr b="0" i="0" sz="160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7_Layout Personalizado">
  <p:cSld name="7_Layout Personalizado"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1"/>
          <p:cNvSpPr txBox="1"/>
          <p:nvPr>
            <p:ph type="title"/>
          </p:nvPr>
        </p:nvSpPr>
        <p:spPr>
          <a:xfrm>
            <a:off x="1117166" y="488247"/>
            <a:ext cx="10536000" cy="17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m circulo itens" showMasterSp="0">
  <p:cSld name="Imagem circulo itens"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5" name="Google Shape;295;p22"/>
          <p:cNvGrpSpPr/>
          <p:nvPr/>
        </p:nvGrpSpPr>
        <p:grpSpPr>
          <a:xfrm>
            <a:off x="-11284" y="9020863"/>
            <a:ext cx="16083203" cy="257272"/>
            <a:chOff x="0" y="0"/>
            <a:chExt cx="5701" cy="300"/>
          </a:xfrm>
        </p:grpSpPr>
        <p:sp>
          <p:nvSpPr>
            <p:cNvPr id="296" name="Google Shape;296;p22"/>
            <p:cNvSpPr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7" name="Google Shape;297;p22"/>
            <p:cNvSpPr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/>
            </a:p>
          </p:txBody>
        </p:sp>
        <p:sp>
          <p:nvSpPr>
            <p:cNvPr id="298" name="Google Shape;298;p22"/>
            <p:cNvSpPr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9" name="Google Shape;299;p22"/>
            <p:cNvSpPr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0" name="Google Shape;300;p22"/>
            <p:cNvSpPr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1" name="Google Shape;301;p22"/>
            <p:cNvSpPr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02" name="Google Shape;302;p22"/>
          <p:cNvGrpSpPr/>
          <p:nvPr/>
        </p:nvGrpSpPr>
        <p:grpSpPr>
          <a:xfrm>
            <a:off x="0" y="0"/>
            <a:ext cx="16083203" cy="636169"/>
            <a:chOff x="0" y="0"/>
            <a:chExt cx="5701" cy="300"/>
          </a:xfrm>
        </p:grpSpPr>
        <p:sp>
          <p:nvSpPr>
            <p:cNvPr id="303" name="Google Shape;303;p22"/>
            <p:cNvSpPr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4" name="Google Shape;304;p22"/>
            <p:cNvSpPr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/>
            </a:p>
          </p:txBody>
        </p:sp>
        <p:sp>
          <p:nvSpPr>
            <p:cNvPr id="305" name="Google Shape;305;p22"/>
            <p:cNvSpPr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6" name="Google Shape;306;p22"/>
            <p:cNvSpPr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7" name="Google Shape;307;p22"/>
            <p:cNvSpPr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8" name="Google Shape;308;p22"/>
            <p:cNvSpPr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309" name="Google Shape;309;p22"/>
          <p:cNvSpPr txBox="1"/>
          <p:nvPr>
            <p:ph idx="1" type="body"/>
          </p:nvPr>
        </p:nvSpPr>
        <p:spPr>
          <a:xfrm>
            <a:off x="1071325" y="857273"/>
            <a:ext cx="91788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Font typeface="Arial"/>
              <a:buNone/>
              <a:defRPr b="0" i="0" sz="4200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0" name="Google Shape;310;p22"/>
          <p:cNvSpPr/>
          <p:nvPr/>
        </p:nvSpPr>
        <p:spPr>
          <a:xfrm>
            <a:off x="10844463" y="0"/>
            <a:ext cx="5405100" cy="914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1" name="Google Shape;311;p22"/>
          <p:cNvSpPr txBox="1"/>
          <p:nvPr>
            <p:ph idx="2" type="body"/>
          </p:nvPr>
        </p:nvSpPr>
        <p:spPr>
          <a:xfrm>
            <a:off x="11381701" y="2761131"/>
            <a:ext cx="4174200" cy="45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312" name="Google Shape;312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129645" y="544591"/>
            <a:ext cx="4678363" cy="2074368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22"/>
          <p:cNvSpPr/>
          <p:nvPr>
            <p:ph idx="3" type="pic"/>
          </p:nvPr>
        </p:nvSpPr>
        <p:spPr>
          <a:xfrm>
            <a:off x="539212" y="3227660"/>
            <a:ext cx="1239900" cy="12399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grpSp>
        <p:nvGrpSpPr>
          <p:cNvPr id="314" name="Google Shape;314;p22"/>
          <p:cNvGrpSpPr/>
          <p:nvPr/>
        </p:nvGrpSpPr>
        <p:grpSpPr>
          <a:xfrm>
            <a:off x="2193624" y="2663263"/>
            <a:ext cx="3041682" cy="2493602"/>
            <a:chOff x="4754673" y="3776276"/>
            <a:chExt cx="2377800" cy="2042430"/>
          </a:xfrm>
        </p:grpSpPr>
        <p:sp>
          <p:nvSpPr>
            <p:cNvPr id="315" name="Google Shape;315;p22"/>
            <p:cNvSpPr txBox="1"/>
            <p:nvPr/>
          </p:nvSpPr>
          <p:spPr>
            <a:xfrm>
              <a:off x="5020572" y="3776276"/>
              <a:ext cx="18462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01</a:t>
              </a:r>
              <a:endParaRPr/>
            </a:p>
          </p:txBody>
        </p:sp>
        <p:sp>
          <p:nvSpPr>
            <p:cNvPr id="316" name="Google Shape;316;p22"/>
            <p:cNvSpPr/>
            <p:nvPr/>
          </p:nvSpPr>
          <p:spPr>
            <a:xfrm>
              <a:off x="4754673" y="4330106"/>
              <a:ext cx="2377800" cy="1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2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317" name="Google Shape;317;p22"/>
            <p:cNvCxnSpPr/>
            <p:nvPr/>
          </p:nvCxnSpPr>
          <p:spPr>
            <a:xfrm rot="10800000">
              <a:off x="5759057" y="5296342"/>
              <a:ext cx="369000" cy="0"/>
            </a:xfrm>
            <a:prstGeom prst="straightConnector1">
              <a:avLst/>
            </a:prstGeom>
            <a:noFill/>
            <a:ln cap="flat" cmpd="sng" w="19050">
              <a:solidFill>
                <a:srgbClr val="9999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318" name="Google Shape;318;p22"/>
          <p:cNvSpPr/>
          <p:nvPr>
            <p:ph idx="4" type="pic"/>
          </p:nvPr>
        </p:nvSpPr>
        <p:spPr>
          <a:xfrm>
            <a:off x="5454392" y="3227660"/>
            <a:ext cx="1239900" cy="12399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9" name="Google Shape;319;p22"/>
          <p:cNvSpPr/>
          <p:nvPr>
            <p:ph idx="5" type="pic"/>
          </p:nvPr>
        </p:nvSpPr>
        <p:spPr>
          <a:xfrm>
            <a:off x="539212" y="6145177"/>
            <a:ext cx="1239900" cy="12399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0" name="Google Shape;320;p22"/>
          <p:cNvSpPr/>
          <p:nvPr>
            <p:ph idx="6" type="pic"/>
          </p:nvPr>
        </p:nvSpPr>
        <p:spPr>
          <a:xfrm>
            <a:off x="5454392" y="6145177"/>
            <a:ext cx="1239900" cy="12399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grpSp>
        <p:nvGrpSpPr>
          <p:cNvPr id="321" name="Google Shape;321;p22"/>
          <p:cNvGrpSpPr/>
          <p:nvPr/>
        </p:nvGrpSpPr>
        <p:grpSpPr>
          <a:xfrm>
            <a:off x="7108893" y="2663263"/>
            <a:ext cx="3041682" cy="2493602"/>
            <a:chOff x="4754673" y="3776276"/>
            <a:chExt cx="2377800" cy="2042430"/>
          </a:xfrm>
        </p:grpSpPr>
        <p:sp>
          <p:nvSpPr>
            <p:cNvPr id="322" name="Google Shape;322;p22"/>
            <p:cNvSpPr txBox="1"/>
            <p:nvPr/>
          </p:nvSpPr>
          <p:spPr>
            <a:xfrm>
              <a:off x="5020572" y="3776276"/>
              <a:ext cx="18462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02</a:t>
              </a:r>
              <a:endParaRPr/>
            </a:p>
          </p:txBody>
        </p:sp>
        <p:sp>
          <p:nvSpPr>
            <p:cNvPr id="323" name="Google Shape;323;p22"/>
            <p:cNvSpPr/>
            <p:nvPr/>
          </p:nvSpPr>
          <p:spPr>
            <a:xfrm>
              <a:off x="4754673" y="4330106"/>
              <a:ext cx="2377800" cy="1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2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324" name="Google Shape;324;p22"/>
            <p:cNvCxnSpPr/>
            <p:nvPr/>
          </p:nvCxnSpPr>
          <p:spPr>
            <a:xfrm rot="10800000">
              <a:off x="5759057" y="5296342"/>
              <a:ext cx="369000" cy="0"/>
            </a:xfrm>
            <a:prstGeom prst="straightConnector1">
              <a:avLst/>
            </a:prstGeom>
            <a:noFill/>
            <a:ln cap="flat" cmpd="sng" w="19050">
              <a:solidFill>
                <a:srgbClr val="9999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25" name="Google Shape;325;p22"/>
          <p:cNvGrpSpPr/>
          <p:nvPr/>
        </p:nvGrpSpPr>
        <p:grpSpPr>
          <a:xfrm>
            <a:off x="2193624" y="5793129"/>
            <a:ext cx="3041682" cy="2493602"/>
            <a:chOff x="4754673" y="3776276"/>
            <a:chExt cx="2377800" cy="2042430"/>
          </a:xfrm>
        </p:grpSpPr>
        <p:sp>
          <p:nvSpPr>
            <p:cNvPr id="326" name="Google Shape;326;p22"/>
            <p:cNvSpPr txBox="1"/>
            <p:nvPr/>
          </p:nvSpPr>
          <p:spPr>
            <a:xfrm>
              <a:off x="5020572" y="3776276"/>
              <a:ext cx="18462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03</a:t>
              </a:r>
              <a:endParaRPr/>
            </a:p>
          </p:txBody>
        </p:sp>
        <p:sp>
          <p:nvSpPr>
            <p:cNvPr id="327" name="Google Shape;327;p22"/>
            <p:cNvSpPr/>
            <p:nvPr/>
          </p:nvSpPr>
          <p:spPr>
            <a:xfrm>
              <a:off x="4754673" y="4330106"/>
              <a:ext cx="2377800" cy="1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2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328" name="Google Shape;328;p22"/>
            <p:cNvCxnSpPr/>
            <p:nvPr/>
          </p:nvCxnSpPr>
          <p:spPr>
            <a:xfrm rot="10800000">
              <a:off x="5759057" y="5296342"/>
              <a:ext cx="369000" cy="0"/>
            </a:xfrm>
            <a:prstGeom prst="straightConnector1">
              <a:avLst/>
            </a:prstGeom>
            <a:noFill/>
            <a:ln cap="flat" cmpd="sng" w="19050">
              <a:solidFill>
                <a:srgbClr val="9999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29" name="Google Shape;329;p22"/>
          <p:cNvGrpSpPr/>
          <p:nvPr/>
        </p:nvGrpSpPr>
        <p:grpSpPr>
          <a:xfrm>
            <a:off x="7108893" y="5793129"/>
            <a:ext cx="3041682" cy="2493602"/>
            <a:chOff x="4754673" y="3776276"/>
            <a:chExt cx="2377800" cy="2042430"/>
          </a:xfrm>
        </p:grpSpPr>
        <p:sp>
          <p:nvSpPr>
            <p:cNvPr id="330" name="Google Shape;330;p22"/>
            <p:cNvSpPr txBox="1"/>
            <p:nvPr/>
          </p:nvSpPr>
          <p:spPr>
            <a:xfrm>
              <a:off x="5020572" y="3776276"/>
              <a:ext cx="18462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04</a:t>
              </a:r>
              <a:endParaRPr/>
            </a:p>
          </p:txBody>
        </p:sp>
        <p:sp>
          <p:nvSpPr>
            <p:cNvPr id="331" name="Google Shape;331;p22"/>
            <p:cNvSpPr/>
            <p:nvPr/>
          </p:nvSpPr>
          <p:spPr>
            <a:xfrm>
              <a:off x="4754673" y="4330106"/>
              <a:ext cx="2377800" cy="1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2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332" name="Google Shape;332;p22"/>
            <p:cNvCxnSpPr/>
            <p:nvPr/>
          </p:nvCxnSpPr>
          <p:spPr>
            <a:xfrm rot="10800000">
              <a:off x="5759057" y="5296342"/>
              <a:ext cx="369000" cy="0"/>
            </a:xfrm>
            <a:prstGeom prst="straightConnector1">
              <a:avLst/>
            </a:prstGeom>
            <a:noFill/>
            <a:ln cap="flat" cmpd="sng" w="19050">
              <a:solidFill>
                <a:srgbClr val="9999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>
        <p15:guide id="1" orient="horz" pos="249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m quadrada itens">
  <p:cSld name="Imagem quadrada itens"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3"/>
          <p:cNvSpPr txBox="1"/>
          <p:nvPr>
            <p:ph idx="1" type="body"/>
          </p:nvPr>
        </p:nvSpPr>
        <p:spPr>
          <a:xfrm>
            <a:off x="1003918" y="1541425"/>
            <a:ext cx="9019800" cy="10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334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5" name="Google Shape;335;p23"/>
          <p:cNvSpPr txBox="1"/>
          <p:nvPr>
            <p:ph type="title"/>
          </p:nvPr>
        </p:nvSpPr>
        <p:spPr>
          <a:xfrm>
            <a:off x="419650" y="734952"/>
            <a:ext cx="101439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Roboto Black"/>
              <a:buNone/>
              <a:defRPr b="1" i="0">
                <a:solidFill>
                  <a:schemeClr val="l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36" name="Google Shape;336;p23"/>
          <p:cNvGrpSpPr/>
          <p:nvPr/>
        </p:nvGrpSpPr>
        <p:grpSpPr>
          <a:xfrm>
            <a:off x="5240180" y="6099222"/>
            <a:ext cx="2470336" cy="2309515"/>
            <a:chOff x="5601345" y="1671509"/>
            <a:chExt cx="1947600" cy="1488857"/>
          </a:xfrm>
        </p:grpSpPr>
        <p:sp>
          <p:nvSpPr>
            <p:cNvPr id="337" name="Google Shape;337;p23"/>
            <p:cNvSpPr txBox="1"/>
            <p:nvPr/>
          </p:nvSpPr>
          <p:spPr>
            <a:xfrm>
              <a:off x="6151612" y="1671509"/>
              <a:ext cx="8517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400"/>
                <a:buFont typeface="Roboto"/>
                <a:buNone/>
              </a:pPr>
              <a:r>
                <a:rPr b="1" lang="en-US" sz="2400">
                  <a:solidFill>
                    <a:schemeClr val="accent2"/>
                  </a:solidFill>
                  <a:latin typeface="Roboto"/>
                  <a:ea typeface="Roboto"/>
                  <a:cs typeface="Roboto"/>
                  <a:sym typeface="Roboto"/>
                </a:rPr>
                <a:t>2 Ponto</a:t>
              </a:r>
              <a:endParaRPr/>
            </a:p>
          </p:txBody>
        </p:sp>
        <p:sp>
          <p:nvSpPr>
            <p:cNvPr id="338" name="Google Shape;338;p23"/>
            <p:cNvSpPr txBox="1"/>
            <p:nvPr/>
          </p:nvSpPr>
          <p:spPr>
            <a:xfrm>
              <a:off x="5601345" y="2032666"/>
              <a:ext cx="1947600" cy="112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1600"/>
                <a:buFont typeface="Roboto Light"/>
                <a:buNone/>
              </a:pPr>
              <a:r>
                <a:rPr b="0" i="0" lang="en-US" sz="1600">
                  <a:solidFill>
                    <a:srgbClr val="0C0C0C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160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grpSp>
        <p:nvGrpSpPr>
          <p:cNvPr id="339" name="Google Shape;339;p23"/>
          <p:cNvGrpSpPr/>
          <p:nvPr/>
        </p:nvGrpSpPr>
        <p:grpSpPr>
          <a:xfrm>
            <a:off x="2129816" y="6167286"/>
            <a:ext cx="2159694" cy="2069809"/>
            <a:chOff x="5609672" y="1652630"/>
            <a:chExt cx="1947600" cy="1334328"/>
          </a:xfrm>
        </p:grpSpPr>
        <p:sp>
          <p:nvSpPr>
            <p:cNvPr id="340" name="Google Shape;340;p23"/>
            <p:cNvSpPr txBox="1"/>
            <p:nvPr/>
          </p:nvSpPr>
          <p:spPr>
            <a:xfrm>
              <a:off x="6070535" y="1652630"/>
              <a:ext cx="9744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2400"/>
                <a:buFont typeface="Roboto"/>
                <a:buNone/>
              </a:pPr>
              <a:r>
                <a:rPr b="1" lang="en-US" sz="2400">
                  <a:solidFill>
                    <a:schemeClr val="accent1"/>
                  </a:solidFill>
                  <a:latin typeface="Roboto"/>
                  <a:ea typeface="Roboto"/>
                  <a:cs typeface="Roboto"/>
                  <a:sym typeface="Roboto"/>
                </a:rPr>
                <a:t>1 Ponto</a:t>
              </a:r>
              <a:endParaRPr/>
            </a:p>
          </p:txBody>
        </p:sp>
        <p:sp>
          <p:nvSpPr>
            <p:cNvPr id="341" name="Google Shape;341;p23"/>
            <p:cNvSpPr txBox="1"/>
            <p:nvPr/>
          </p:nvSpPr>
          <p:spPr>
            <a:xfrm>
              <a:off x="5609672" y="2049758"/>
              <a:ext cx="1947600" cy="93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1600"/>
                <a:buFont typeface="Roboto Light"/>
                <a:buNone/>
              </a:pPr>
              <a:r>
                <a:rPr b="0" i="0" lang="en-US" sz="1600">
                  <a:solidFill>
                    <a:srgbClr val="0C0C0C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160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grpSp>
        <p:nvGrpSpPr>
          <p:cNvPr id="342" name="Google Shape;342;p23"/>
          <p:cNvGrpSpPr/>
          <p:nvPr/>
        </p:nvGrpSpPr>
        <p:grpSpPr>
          <a:xfrm>
            <a:off x="8660909" y="6089782"/>
            <a:ext cx="2470336" cy="2318960"/>
            <a:chOff x="5603652" y="1652630"/>
            <a:chExt cx="1947600" cy="1494946"/>
          </a:xfrm>
        </p:grpSpPr>
        <p:sp>
          <p:nvSpPr>
            <p:cNvPr id="343" name="Google Shape;343;p23"/>
            <p:cNvSpPr txBox="1"/>
            <p:nvPr/>
          </p:nvSpPr>
          <p:spPr>
            <a:xfrm>
              <a:off x="6151613" y="1652630"/>
              <a:ext cx="8517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accent3"/>
                </a:buClr>
                <a:buSzPts val="2400"/>
                <a:buFont typeface="Roboto"/>
                <a:buNone/>
              </a:pPr>
              <a:r>
                <a:rPr b="1" lang="en-US" sz="2400">
                  <a:solidFill>
                    <a:schemeClr val="accent3"/>
                  </a:solidFill>
                  <a:latin typeface="Roboto"/>
                  <a:ea typeface="Roboto"/>
                  <a:cs typeface="Roboto"/>
                  <a:sym typeface="Roboto"/>
                </a:rPr>
                <a:t>3 Ponto</a:t>
              </a:r>
              <a:endParaRPr/>
            </a:p>
          </p:txBody>
        </p:sp>
        <p:sp>
          <p:nvSpPr>
            <p:cNvPr id="344" name="Google Shape;344;p23"/>
            <p:cNvSpPr txBox="1"/>
            <p:nvPr/>
          </p:nvSpPr>
          <p:spPr>
            <a:xfrm>
              <a:off x="5603652" y="2019876"/>
              <a:ext cx="1947600" cy="112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1600"/>
                <a:buFont typeface="Roboto Light"/>
                <a:buNone/>
              </a:pPr>
              <a:r>
                <a:rPr b="0" i="0" lang="en-US" sz="1600">
                  <a:solidFill>
                    <a:srgbClr val="0C0C0C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160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grpSp>
        <p:nvGrpSpPr>
          <p:cNvPr id="345" name="Google Shape;345;p23"/>
          <p:cNvGrpSpPr/>
          <p:nvPr/>
        </p:nvGrpSpPr>
        <p:grpSpPr>
          <a:xfrm>
            <a:off x="12090822" y="6099222"/>
            <a:ext cx="2479100" cy="2309514"/>
            <a:chOff x="5610906" y="1671509"/>
            <a:chExt cx="1947600" cy="1488856"/>
          </a:xfrm>
        </p:grpSpPr>
        <p:sp>
          <p:nvSpPr>
            <p:cNvPr id="346" name="Google Shape;346;p23"/>
            <p:cNvSpPr txBox="1"/>
            <p:nvPr/>
          </p:nvSpPr>
          <p:spPr>
            <a:xfrm>
              <a:off x="6153121" y="1671509"/>
              <a:ext cx="8487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accent4"/>
                </a:buClr>
                <a:buSzPts val="2400"/>
                <a:buFont typeface="Roboto"/>
                <a:buNone/>
              </a:pPr>
              <a:r>
                <a:rPr b="1" lang="en-US" sz="2400">
                  <a:solidFill>
                    <a:schemeClr val="accent4"/>
                  </a:solidFill>
                  <a:latin typeface="Roboto"/>
                  <a:ea typeface="Roboto"/>
                  <a:cs typeface="Roboto"/>
                  <a:sym typeface="Roboto"/>
                </a:rPr>
                <a:t>4 Ponto</a:t>
              </a:r>
              <a:endParaRPr b="1" sz="240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47" name="Google Shape;347;p23"/>
            <p:cNvSpPr txBox="1"/>
            <p:nvPr/>
          </p:nvSpPr>
          <p:spPr>
            <a:xfrm>
              <a:off x="5610906" y="2032665"/>
              <a:ext cx="1947600" cy="112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1600"/>
                <a:buFont typeface="Roboto Light"/>
                <a:buNone/>
              </a:pPr>
              <a:r>
                <a:rPr b="0" i="0" lang="en-US" sz="1600">
                  <a:solidFill>
                    <a:srgbClr val="0C0C0C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160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sp>
        <p:nvSpPr>
          <p:cNvPr id="348" name="Google Shape;348;p23"/>
          <p:cNvSpPr/>
          <p:nvPr>
            <p:ph idx="2" type="pic"/>
          </p:nvPr>
        </p:nvSpPr>
        <p:spPr>
          <a:xfrm>
            <a:off x="8666726" y="3454558"/>
            <a:ext cx="24705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9" name="Google Shape;349;p23"/>
          <p:cNvSpPr/>
          <p:nvPr>
            <p:ph idx="3" type="pic"/>
          </p:nvPr>
        </p:nvSpPr>
        <p:spPr>
          <a:xfrm>
            <a:off x="5243073" y="3454558"/>
            <a:ext cx="24705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0" name="Google Shape;350;p23"/>
          <p:cNvSpPr/>
          <p:nvPr>
            <p:ph idx="4" type="pic"/>
          </p:nvPr>
        </p:nvSpPr>
        <p:spPr>
          <a:xfrm>
            <a:off x="1819420" y="3454558"/>
            <a:ext cx="24705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1" name="Google Shape;351;p23"/>
          <p:cNvSpPr/>
          <p:nvPr>
            <p:ph idx="5" type="pic"/>
          </p:nvPr>
        </p:nvSpPr>
        <p:spPr>
          <a:xfrm>
            <a:off x="12090378" y="3454558"/>
            <a:ext cx="24705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6_Layout Personalizado">
  <p:cSld name="6_Layout Personalizado"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4"/>
          <p:cNvSpPr txBox="1"/>
          <p:nvPr>
            <p:ph type="title"/>
          </p:nvPr>
        </p:nvSpPr>
        <p:spPr>
          <a:xfrm>
            <a:off x="1117166" y="488247"/>
            <a:ext cx="10536000" cy="17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Conteúdo" type="obj">
  <p:cSld name="OBJECT"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5"/>
          <p:cNvSpPr txBox="1"/>
          <p:nvPr>
            <p:ph type="title"/>
          </p:nvPr>
        </p:nvSpPr>
        <p:spPr>
          <a:xfrm>
            <a:off x="1117166" y="488247"/>
            <a:ext cx="10536000" cy="17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6" name="Google Shape;356;p25"/>
          <p:cNvSpPr txBox="1"/>
          <p:nvPr>
            <p:ph idx="1" type="body"/>
          </p:nvPr>
        </p:nvSpPr>
        <p:spPr>
          <a:xfrm>
            <a:off x="1117165" y="2435578"/>
            <a:ext cx="14015400" cy="57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334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7" name="Google Shape;357;p25"/>
          <p:cNvSpPr txBox="1"/>
          <p:nvPr>
            <p:ph idx="10" type="dt"/>
          </p:nvPr>
        </p:nvSpPr>
        <p:spPr>
          <a:xfrm>
            <a:off x="1117165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8" name="Google Shape;358;p25"/>
          <p:cNvSpPr txBox="1"/>
          <p:nvPr>
            <p:ph idx="11" type="ftr"/>
          </p:nvPr>
        </p:nvSpPr>
        <p:spPr>
          <a:xfrm>
            <a:off x="5382698" y="8475136"/>
            <a:ext cx="54843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9" name="Google Shape;359;p25"/>
          <p:cNvSpPr txBox="1"/>
          <p:nvPr>
            <p:ph idx="12" type="sldNum"/>
          </p:nvPr>
        </p:nvSpPr>
        <p:spPr>
          <a:xfrm>
            <a:off x="11476316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beçalho da Seção" type="secHead">
  <p:cSld name="SECTION_HEADER"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6"/>
          <p:cNvSpPr txBox="1"/>
          <p:nvPr>
            <p:ph type="title"/>
          </p:nvPr>
        </p:nvSpPr>
        <p:spPr>
          <a:xfrm>
            <a:off x="1108702" y="2280355"/>
            <a:ext cx="14015400" cy="3804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66"/>
              <a:buFont typeface="Roboto"/>
              <a:buNone/>
              <a:defRPr sz="10666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2" name="Google Shape;362;p26"/>
          <p:cNvSpPr txBox="1"/>
          <p:nvPr>
            <p:ph idx="1" type="body"/>
          </p:nvPr>
        </p:nvSpPr>
        <p:spPr>
          <a:xfrm>
            <a:off x="1108702" y="6118577"/>
            <a:ext cx="14015400" cy="20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rgbClr val="888888"/>
              </a:buClr>
              <a:buSzPts val="4267"/>
              <a:buFont typeface="Arial"/>
              <a:buNone/>
              <a:defRPr sz="4267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888888"/>
              </a:buClr>
              <a:buSzPts val="3556"/>
              <a:buFont typeface="Arial"/>
              <a:buNone/>
              <a:defRPr b="0" i="0" sz="3556" u="none" cap="none" strike="noStrik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888888"/>
              </a:buClr>
              <a:buSzPts val="2845"/>
              <a:buFont typeface="Arial"/>
              <a:buNone/>
              <a:defRPr b="0" i="0" sz="2845" u="none" cap="none" strike="noStrik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888888"/>
              </a:buClr>
              <a:buSzPts val="2845"/>
              <a:buFont typeface="Arial"/>
              <a:buNone/>
              <a:defRPr b="0" i="0" sz="2845" u="none" cap="none" strike="noStrik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888888"/>
              </a:buClr>
              <a:buSzPts val="2845"/>
              <a:buFont typeface="Arial"/>
              <a:buNone/>
              <a:defRPr b="0" i="0" sz="284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888888"/>
              </a:buClr>
              <a:buSzPts val="2845"/>
              <a:buFont typeface="Arial"/>
              <a:buNone/>
              <a:defRPr b="0" i="0" sz="284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888888"/>
              </a:buClr>
              <a:buSzPts val="2845"/>
              <a:buFont typeface="Arial"/>
              <a:buNone/>
              <a:defRPr b="0" i="0" sz="284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888888"/>
              </a:buClr>
              <a:buSzPts val="2845"/>
              <a:buFont typeface="Arial"/>
              <a:buNone/>
              <a:defRPr b="0" i="0" sz="284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3" name="Google Shape;363;p26"/>
          <p:cNvSpPr txBox="1"/>
          <p:nvPr>
            <p:ph idx="10" type="dt"/>
          </p:nvPr>
        </p:nvSpPr>
        <p:spPr>
          <a:xfrm>
            <a:off x="1117165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4" name="Google Shape;364;p26"/>
          <p:cNvSpPr txBox="1"/>
          <p:nvPr>
            <p:ph idx="11" type="ftr"/>
          </p:nvPr>
        </p:nvSpPr>
        <p:spPr>
          <a:xfrm>
            <a:off x="5382698" y="8475136"/>
            <a:ext cx="54843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5" name="Google Shape;365;p26"/>
          <p:cNvSpPr txBox="1"/>
          <p:nvPr>
            <p:ph idx="12" type="sldNum"/>
          </p:nvPr>
        </p:nvSpPr>
        <p:spPr>
          <a:xfrm>
            <a:off x="11476316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uas Partes de Conteúdo" type="twoObj">
  <p:cSld name="TWO_OBJECTS"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7"/>
          <p:cNvSpPr txBox="1"/>
          <p:nvPr>
            <p:ph type="title"/>
          </p:nvPr>
        </p:nvSpPr>
        <p:spPr>
          <a:xfrm>
            <a:off x="1117166" y="488247"/>
            <a:ext cx="10536000" cy="17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8" name="Google Shape;368;p27"/>
          <p:cNvSpPr txBox="1"/>
          <p:nvPr>
            <p:ph idx="1" type="body"/>
          </p:nvPr>
        </p:nvSpPr>
        <p:spPr>
          <a:xfrm>
            <a:off x="1117163" y="2435578"/>
            <a:ext cx="6872100" cy="57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334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9" name="Google Shape;369;p27"/>
          <p:cNvSpPr txBox="1"/>
          <p:nvPr>
            <p:ph idx="2" type="body"/>
          </p:nvPr>
        </p:nvSpPr>
        <p:spPr>
          <a:xfrm>
            <a:off x="8260239" y="2435578"/>
            <a:ext cx="6872100" cy="57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334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0" name="Google Shape;370;p27"/>
          <p:cNvSpPr txBox="1"/>
          <p:nvPr>
            <p:ph idx="10" type="dt"/>
          </p:nvPr>
        </p:nvSpPr>
        <p:spPr>
          <a:xfrm>
            <a:off x="1117165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1" name="Google Shape;371;p27"/>
          <p:cNvSpPr txBox="1"/>
          <p:nvPr>
            <p:ph idx="11" type="ftr"/>
          </p:nvPr>
        </p:nvSpPr>
        <p:spPr>
          <a:xfrm>
            <a:off x="5382698" y="8475136"/>
            <a:ext cx="54843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2" name="Google Shape;372;p27"/>
          <p:cNvSpPr txBox="1"/>
          <p:nvPr>
            <p:ph idx="12" type="sldNum"/>
          </p:nvPr>
        </p:nvSpPr>
        <p:spPr>
          <a:xfrm>
            <a:off x="11476316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ção" type="twoTxTwoObj">
  <p:cSld name="TWO_OBJECTS_WITH_TEXT"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8"/>
          <p:cNvSpPr txBox="1"/>
          <p:nvPr>
            <p:ph type="title"/>
          </p:nvPr>
        </p:nvSpPr>
        <p:spPr>
          <a:xfrm>
            <a:off x="1119987" y="488247"/>
            <a:ext cx="14015400" cy="17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5" name="Google Shape;375;p28"/>
          <p:cNvSpPr txBox="1"/>
          <p:nvPr>
            <p:ph idx="1" type="body"/>
          </p:nvPr>
        </p:nvSpPr>
        <p:spPr>
          <a:xfrm>
            <a:off x="1119986" y="2240845"/>
            <a:ext cx="6875100" cy="110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None/>
              <a:defRPr b="1" sz="4267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None/>
              <a:defRPr b="1" i="0" sz="3556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b="1" i="0" sz="2845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b="1" i="0" sz="2845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b="1" i="0" sz="284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b="1" i="0" sz="284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b="1" i="0" sz="284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b="1" i="0" sz="284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6" name="Google Shape;376;p28"/>
          <p:cNvSpPr txBox="1"/>
          <p:nvPr>
            <p:ph idx="2" type="body"/>
          </p:nvPr>
        </p:nvSpPr>
        <p:spPr>
          <a:xfrm>
            <a:off x="1119986" y="3341512"/>
            <a:ext cx="6875100" cy="4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334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7" name="Google Shape;377;p28"/>
          <p:cNvSpPr txBox="1"/>
          <p:nvPr>
            <p:ph idx="3" type="body"/>
          </p:nvPr>
        </p:nvSpPr>
        <p:spPr>
          <a:xfrm>
            <a:off x="8226386" y="2240845"/>
            <a:ext cx="6909000" cy="110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None/>
              <a:defRPr b="1" sz="4267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None/>
              <a:defRPr b="1" i="0" sz="3556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b="1" i="0" sz="2845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b="1" i="0" sz="2845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b="1" i="0" sz="284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b="1" i="0" sz="284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b="1" i="0" sz="284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b="1" i="0" sz="284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8" name="Google Shape;378;p28"/>
          <p:cNvSpPr txBox="1"/>
          <p:nvPr>
            <p:ph idx="4" type="body"/>
          </p:nvPr>
        </p:nvSpPr>
        <p:spPr>
          <a:xfrm>
            <a:off x="8226386" y="3341512"/>
            <a:ext cx="6909000" cy="4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334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9" name="Google Shape;379;p28"/>
          <p:cNvSpPr txBox="1"/>
          <p:nvPr>
            <p:ph idx="10" type="dt"/>
          </p:nvPr>
        </p:nvSpPr>
        <p:spPr>
          <a:xfrm>
            <a:off x="1117165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0" name="Google Shape;380;p28"/>
          <p:cNvSpPr txBox="1"/>
          <p:nvPr>
            <p:ph idx="11" type="ftr"/>
          </p:nvPr>
        </p:nvSpPr>
        <p:spPr>
          <a:xfrm>
            <a:off x="5382698" y="8475136"/>
            <a:ext cx="54843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1" name="Google Shape;381;p28"/>
          <p:cNvSpPr txBox="1"/>
          <p:nvPr>
            <p:ph idx="12" type="sldNum"/>
          </p:nvPr>
        </p:nvSpPr>
        <p:spPr>
          <a:xfrm>
            <a:off x="11476316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omente Título" type="titleOnly">
  <p:cSld name="TITLE_ONLY"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29"/>
          <p:cNvSpPr txBox="1"/>
          <p:nvPr>
            <p:ph type="title"/>
          </p:nvPr>
        </p:nvSpPr>
        <p:spPr>
          <a:xfrm>
            <a:off x="1117166" y="488247"/>
            <a:ext cx="10536000" cy="17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4" name="Google Shape;384;p29"/>
          <p:cNvSpPr txBox="1"/>
          <p:nvPr>
            <p:ph idx="10" type="dt"/>
          </p:nvPr>
        </p:nvSpPr>
        <p:spPr>
          <a:xfrm>
            <a:off x="1117165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5" name="Google Shape;385;p29"/>
          <p:cNvSpPr txBox="1"/>
          <p:nvPr>
            <p:ph idx="11" type="ftr"/>
          </p:nvPr>
        </p:nvSpPr>
        <p:spPr>
          <a:xfrm>
            <a:off x="5382698" y="8475136"/>
            <a:ext cx="54843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6" name="Google Shape;386;p29"/>
          <p:cNvSpPr txBox="1"/>
          <p:nvPr>
            <p:ph idx="12" type="sldNum"/>
          </p:nvPr>
        </p:nvSpPr>
        <p:spPr>
          <a:xfrm>
            <a:off x="11476316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 Branco" type="blank">
  <p:cSld name="BLANK"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0"/>
          <p:cNvSpPr txBox="1"/>
          <p:nvPr>
            <p:ph idx="10" type="dt"/>
          </p:nvPr>
        </p:nvSpPr>
        <p:spPr>
          <a:xfrm>
            <a:off x="1117165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9" name="Google Shape;389;p30"/>
          <p:cNvSpPr txBox="1"/>
          <p:nvPr>
            <p:ph idx="11" type="ftr"/>
          </p:nvPr>
        </p:nvSpPr>
        <p:spPr>
          <a:xfrm>
            <a:off x="5382698" y="8475136"/>
            <a:ext cx="54843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0" name="Google Shape;390;p30"/>
          <p:cNvSpPr txBox="1"/>
          <p:nvPr>
            <p:ph idx="12" type="sldNum"/>
          </p:nvPr>
        </p:nvSpPr>
        <p:spPr>
          <a:xfrm>
            <a:off x="11476316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údo com Legenda" type="objTx">
  <p:cSld name="OBJECT_WITH_CAPTION_TEXT"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31"/>
          <p:cNvSpPr txBox="1"/>
          <p:nvPr>
            <p:ph type="title"/>
          </p:nvPr>
        </p:nvSpPr>
        <p:spPr>
          <a:xfrm>
            <a:off x="1119987" y="609601"/>
            <a:ext cx="52416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89"/>
              <a:buFont typeface="Roboto"/>
              <a:buNone/>
              <a:defRPr sz="5689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3" name="Google Shape;393;p31"/>
          <p:cNvSpPr txBox="1"/>
          <p:nvPr>
            <p:ph idx="1" type="body"/>
          </p:nvPr>
        </p:nvSpPr>
        <p:spPr>
          <a:xfrm>
            <a:off x="6908924" y="1317980"/>
            <a:ext cx="8226300" cy="6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89851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5689"/>
              <a:buFont typeface="Arial"/>
              <a:buChar char="•"/>
              <a:defRPr sz="5689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544703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978"/>
              <a:buFont typeface="Arial"/>
              <a:buChar char="•"/>
              <a:defRPr b="0" i="0" sz="4978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99554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Char char="•"/>
              <a:defRPr b="0" i="0" sz="4267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54406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Char char="•"/>
              <a:defRPr b="0" i="0" sz="3556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54406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Char char="•"/>
              <a:defRPr b="0" i="0" sz="3556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54406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Char char="•"/>
              <a:defRPr b="0" i="0" sz="355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54406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Char char="•"/>
              <a:defRPr b="0" i="0" sz="355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54406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Char char="•"/>
              <a:defRPr b="0" i="0" sz="355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54406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Char char="•"/>
              <a:defRPr b="0" i="0" sz="355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4" name="Google Shape;394;p31"/>
          <p:cNvSpPr txBox="1"/>
          <p:nvPr>
            <p:ph idx="2" type="body"/>
          </p:nvPr>
        </p:nvSpPr>
        <p:spPr>
          <a:xfrm>
            <a:off x="1119987" y="2743200"/>
            <a:ext cx="5241600" cy="508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sz="284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489"/>
              <a:buFont typeface="Arial"/>
              <a:buNone/>
              <a:defRPr b="0" i="0" sz="2489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b="0" i="0" sz="1778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b="0" i="0" sz="1778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b="0" i="0" sz="17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b="0" i="0" sz="17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b="0" i="0" sz="17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b="0" i="0" sz="17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5" name="Google Shape;395;p31"/>
          <p:cNvSpPr txBox="1"/>
          <p:nvPr>
            <p:ph idx="10" type="dt"/>
          </p:nvPr>
        </p:nvSpPr>
        <p:spPr>
          <a:xfrm>
            <a:off x="1117165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6" name="Google Shape;396;p31"/>
          <p:cNvSpPr txBox="1"/>
          <p:nvPr>
            <p:ph idx="11" type="ftr"/>
          </p:nvPr>
        </p:nvSpPr>
        <p:spPr>
          <a:xfrm>
            <a:off x="5382698" y="8475136"/>
            <a:ext cx="54843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7" name="Google Shape;397;p31"/>
          <p:cNvSpPr txBox="1"/>
          <p:nvPr>
            <p:ph idx="12" type="sldNum"/>
          </p:nvPr>
        </p:nvSpPr>
        <p:spPr>
          <a:xfrm>
            <a:off x="11476316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m com Legenda" type="picTx">
  <p:cSld name="PICTURE_WITH_CAPTION_TEXT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2"/>
          <p:cNvSpPr txBox="1"/>
          <p:nvPr>
            <p:ph type="title"/>
          </p:nvPr>
        </p:nvSpPr>
        <p:spPr>
          <a:xfrm>
            <a:off x="1119987" y="609601"/>
            <a:ext cx="52416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89"/>
              <a:buFont typeface="Roboto"/>
              <a:buNone/>
              <a:defRPr sz="5689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0" name="Google Shape;400;p32"/>
          <p:cNvSpPr/>
          <p:nvPr>
            <p:ph idx="2" type="pic"/>
          </p:nvPr>
        </p:nvSpPr>
        <p:spPr>
          <a:xfrm>
            <a:off x="6908924" y="1317980"/>
            <a:ext cx="8226300" cy="6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5689"/>
              <a:buFont typeface="Arial"/>
              <a:buNone/>
              <a:defRPr sz="5689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978"/>
              <a:buFont typeface="Arial"/>
              <a:buNone/>
              <a:defRPr b="0" i="0" sz="4978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None/>
              <a:defRPr b="0" i="0" sz="4267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None/>
              <a:defRPr b="0" i="0" sz="3556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None/>
              <a:defRPr b="0" i="0" sz="3556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None/>
              <a:defRPr b="0" i="0" sz="355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None/>
              <a:defRPr b="0" i="0" sz="355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None/>
              <a:defRPr b="0" i="0" sz="355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None/>
              <a:defRPr b="0" i="0" sz="355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1" name="Google Shape;401;p32"/>
          <p:cNvSpPr txBox="1"/>
          <p:nvPr>
            <p:ph idx="1" type="body"/>
          </p:nvPr>
        </p:nvSpPr>
        <p:spPr>
          <a:xfrm>
            <a:off x="1119987" y="2743200"/>
            <a:ext cx="5241600" cy="508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sz="284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489"/>
              <a:buFont typeface="Arial"/>
              <a:buNone/>
              <a:defRPr b="0" i="0" sz="2489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b="0" i="0" sz="1778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b="0" i="0" sz="1778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b="0" i="0" sz="17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b="0" i="0" sz="17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b="0" i="0" sz="17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b="0" i="0" sz="17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2" name="Google Shape;402;p32"/>
          <p:cNvSpPr txBox="1"/>
          <p:nvPr>
            <p:ph idx="10" type="dt"/>
          </p:nvPr>
        </p:nvSpPr>
        <p:spPr>
          <a:xfrm>
            <a:off x="1117165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3" name="Google Shape;403;p32"/>
          <p:cNvSpPr txBox="1"/>
          <p:nvPr>
            <p:ph idx="11" type="ftr"/>
          </p:nvPr>
        </p:nvSpPr>
        <p:spPr>
          <a:xfrm>
            <a:off x="5382698" y="8475136"/>
            <a:ext cx="54843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4" name="Google Shape;404;p32"/>
          <p:cNvSpPr txBox="1"/>
          <p:nvPr>
            <p:ph idx="12" type="sldNum"/>
          </p:nvPr>
        </p:nvSpPr>
        <p:spPr>
          <a:xfrm>
            <a:off x="11476316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Texto Vertical" type="vertTx">
  <p:cSld name="VERTICAL_TEXT"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3"/>
          <p:cNvSpPr txBox="1"/>
          <p:nvPr>
            <p:ph type="title"/>
          </p:nvPr>
        </p:nvSpPr>
        <p:spPr>
          <a:xfrm>
            <a:off x="1117166" y="488247"/>
            <a:ext cx="10536000" cy="17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7" name="Google Shape;407;p33"/>
          <p:cNvSpPr txBox="1"/>
          <p:nvPr>
            <p:ph idx="1" type="body"/>
          </p:nvPr>
        </p:nvSpPr>
        <p:spPr>
          <a:xfrm rot="5400000">
            <a:off x="5224988" y="-1672322"/>
            <a:ext cx="5799600" cy="140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334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8" name="Google Shape;408;p33"/>
          <p:cNvSpPr txBox="1"/>
          <p:nvPr>
            <p:ph idx="10" type="dt"/>
          </p:nvPr>
        </p:nvSpPr>
        <p:spPr>
          <a:xfrm>
            <a:off x="1117165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9" name="Google Shape;409;p33"/>
          <p:cNvSpPr txBox="1"/>
          <p:nvPr>
            <p:ph idx="11" type="ftr"/>
          </p:nvPr>
        </p:nvSpPr>
        <p:spPr>
          <a:xfrm>
            <a:off x="5382698" y="8475136"/>
            <a:ext cx="54843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0" name="Google Shape;410;p33"/>
          <p:cNvSpPr txBox="1"/>
          <p:nvPr>
            <p:ph idx="12" type="sldNum"/>
          </p:nvPr>
        </p:nvSpPr>
        <p:spPr>
          <a:xfrm>
            <a:off x="11476316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exto e Título Vertical" type="vertTitleAndTx">
  <p:cSld name="VERTICAL_TITLE_AND_VERTICAL_TEXT"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4"/>
          <p:cNvSpPr txBox="1"/>
          <p:nvPr>
            <p:ph type="title"/>
          </p:nvPr>
        </p:nvSpPr>
        <p:spPr>
          <a:xfrm rot="5400000">
            <a:off x="9507189" y="2609846"/>
            <a:ext cx="7746900" cy="35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3" name="Google Shape;413;p34"/>
          <p:cNvSpPr txBox="1"/>
          <p:nvPr>
            <p:ph idx="1" type="body"/>
          </p:nvPr>
        </p:nvSpPr>
        <p:spPr>
          <a:xfrm rot="5400000">
            <a:off x="2363980" y="-758704"/>
            <a:ext cx="7746900" cy="102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334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4" name="Google Shape;414;p34"/>
          <p:cNvSpPr txBox="1"/>
          <p:nvPr>
            <p:ph idx="10" type="dt"/>
          </p:nvPr>
        </p:nvSpPr>
        <p:spPr>
          <a:xfrm>
            <a:off x="1117165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5" name="Google Shape;415;p34"/>
          <p:cNvSpPr txBox="1"/>
          <p:nvPr>
            <p:ph idx="11" type="ftr"/>
          </p:nvPr>
        </p:nvSpPr>
        <p:spPr>
          <a:xfrm>
            <a:off x="5382698" y="8475136"/>
            <a:ext cx="54843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6" name="Google Shape;416;p34"/>
          <p:cNvSpPr txBox="1"/>
          <p:nvPr>
            <p:ph idx="12" type="sldNum"/>
          </p:nvPr>
        </p:nvSpPr>
        <p:spPr>
          <a:xfrm>
            <a:off x="11476316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Slide de título" showMasterSp="0" type="title">
  <p:cSld name="TITLE"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8" name="Google Shape;418;p35"/>
          <p:cNvGrpSpPr/>
          <p:nvPr/>
        </p:nvGrpSpPr>
        <p:grpSpPr>
          <a:xfrm>
            <a:off x="0" y="0"/>
            <a:ext cx="16083203" cy="636169"/>
            <a:chOff x="0" y="0"/>
            <a:chExt cx="5701" cy="300"/>
          </a:xfrm>
        </p:grpSpPr>
        <p:sp>
          <p:nvSpPr>
            <p:cNvPr id="419" name="Google Shape;419;p35"/>
            <p:cNvSpPr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35"/>
            <p:cNvSpPr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421" name="Google Shape;421;p35"/>
            <p:cNvSpPr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35"/>
            <p:cNvSpPr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35"/>
            <p:cNvSpPr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35"/>
            <p:cNvSpPr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5" name="Google Shape;425;p35"/>
          <p:cNvGrpSpPr/>
          <p:nvPr/>
        </p:nvGrpSpPr>
        <p:grpSpPr>
          <a:xfrm>
            <a:off x="-11284" y="8988779"/>
            <a:ext cx="16083203" cy="257272"/>
            <a:chOff x="0" y="0"/>
            <a:chExt cx="5701" cy="300"/>
          </a:xfrm>
        </p:grpSpPr>
        <p:sp>
          <p:nvSpPr>
            <p:cNvPr id="426" name="Google Shape;426;p35"/>
            <p:cNvSpPr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35"/>
            <p:cNvSpPr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428" name="Google Shape;428;p35"/>
            <p:cNvSpPr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35"/>
            <p:cNvSpPr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35"/>
            <p:cNvSpPr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35"/>
            <p:cNvSpPr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:\TDC2017\Logos\TDC2017\logo-tdc-vertical-A4.emf" id="432" name="Google Shape;432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663313" y="860780"/>
            <a:ext cx="6787614" cy="4306710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35"/>
          <p:cNvSpPr txBox="1"/>
          <p:nvPr>
            <p:ph type="ctrTitle"/>
          </p:nvPr>
        </p:nvSpPr>
        <p:spPr>
          <a:xfrm>
            <a:off x="1215904" y="5245101"/>
            <a:ext cx="13812300" cy="80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4" name="Google Shape;434;p35"/>
          <p:cNvSpPr txBox="1"/>
          <p:nvPr>
            <p:ph idx="1" type="subTitle"/>
          </p:nvPr>
        </p:nvSpPr>
        <p:spPr>
          <a:xfrm>
            <a:off x="2437449" y="6203953"/>
            <a:ext cx="11374800" cy="13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5_Layout Personalizado">
  <p:cSld name="5_Layout Personalizado"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36"/>
          <p:cNvSpPr/>
          <p:nvPr>
            <p:ph idx="2" type="pic"/>
          </p:nvPr>
        </p:nvSpPr>
        <p:spPr>
          <a:xfrm>
            <a:off x="3" y="1"/>
            <a:ext cx="6333300" cy="9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sz="284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7" name="Google Shape;437;p36"/>
          <p:cNvSpPr txBox="1"/>
          <p:nvPr>
            <p:ph idx="1" type="body"/>
          </p:nvPr>
        </p:nvSpPr>
        <p:spPr>
          <a:xfrm>
            <a:off x="7411450" y="5118334"/>
            <a:ext cx="8154600" cy="21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777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3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8" name="Google Shape;438;p36"/>
          <p:cNvSpPr txBox="1"/>
          <p:nvPr>
            <p:ph idx="3" type="body"/>
          </p:nvPr>
        </p:nvSpPr>
        <p:spPr>
          <a:xfrm>
            <a:off x="4669793" y="1849425"/>
            <a:ext cx="8154600" cy="27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978"/>
              <a:buFont typeface="Arial"/>
              <a:buNone/>
              <a:defRPr b="0" i="0" sz="4978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23.xml"/><Relationship Id="rId23" Type="http://schemas.openxmlformats.org/officeDocument/2006/relationships/slideLayout" Target="../slideLayouts/slideLayout22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26" Type="http://schemas.openxmlformats.org/officeDocument/2006/relationships/slideLayout" Target="../slideLayouts/slideLayout25.xml"/><Relationship Id="rId25" Type="http://schemas.openxmlformats.org/officeDocument/2006/relationships/slideLayout" Target="../slideLayouts/slideLayout24.xml"/><Relationship Id="rId28" Type="http://schemas.openxmlformats.org/officeDocument/2006/relationships/slideLayout" Target="../slideLayouts/slideLayout27.xml"/><Relationship Id="rId27" Type="http://schemas.openxmlformats.org/officeDocument/2006/relationships/slideLayout" Target="../slideLayouts/slideLayout26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29" Type="http://schemas.openxmlformats.org/officeDocument/2006/relationships/slideLayout" Target="../slideLayouts/slideLayout28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31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0.xml"/><Relationship Id="rId33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9.xml"/><Relationship Id="rId32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12.xml"/><Relationship Id="rId35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11.xml"/><Relationship Id="rId34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14.xml"/><Relationship Id="rId37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36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1117166" y="488247"/>
            <a:ext cx="10536000" cy="17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Roboto"/>
              <a:buNone/>
              <a:defRPr b="0" i="0" sz="5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grpSp>
        <p:nvGrpSpPr>
          <p:cNvPr id="11" name="Google Shape;11;p1"/>
          <p:cNvGrpSpPr/>
          <p:nvPr/>
        </p:nvGrpSpPr>
        <p:grpSpPr>
          <a:xfrm>
            <a:off x="0" y="0"/>
            <a:ext cx="16083203" cy="636169"/>
            <a:chOff x="0" y="0"/>
            <a:chExt cx="5701" cy="300"/>
          </a:xfrm>
        </p:grpSpPr>
        <p:sp>
          <p:nvSpPr>
            <p:cNvPr id="12" name="Google Shape;12;p1"/>
            <p:cNvSpPr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8" name="Google Shape;18;p1"/>
          <p:cNvGrpSpPr/>
          <p:nvPr/>
        </p:nvGrpSpPr>
        <p:grpSpPr>
          <a:xfrm>
            <a:off x="-11284" y="9020863"/>
            <a:ext cx="16083203" cy="257272"/>
            <a:chOff x="0" y="0"/>
            <a:chExt cx="5701" cy="300"/>
          </a:xfrm>
        </p:grpSpPr>
        <p:sp>
          <p:nvSpPr>
            <p:cNvPr id="19" name="Google Shape;19;p1"/>
            <p:cNvSpPr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descr="I:\TDC2017\Logos\TDC2017\logo-tdc-horizontal-A4.emf" id="25" name="Google Shape;25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1538381" y="510824"/>
            <a:ext cx="4400949" cy="1501422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37"/>
          <p:cNvSpPr txBox="1"/>
          <p:nvPr>
            <p:ph type="ctrTitle"/>
          </p:nvPr>
        </p:nvSpPr>
        <p:spPr>
          <a:xfrm>
            <a:off x="562267" y="3739077"/>
            <a:ext cx="14820300" cy="80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60"/>
              <a:buFont typeface="Roboto Black"/>
              <a:buNone/>
            </a:pPr>
            <a:r>
              <a:rPr lang="en-US" sz="4860">
                <a:solidFill>
                  <a:srgbClr val="000000"/>
                </a:solidFill>
              </a:rPr>
              <a:t>DevOps Tools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444" name="Google Shape;444;p37"/>
          <p:cNvSpPr txBox="1"/>
          <p:nvPr>
            <p:ph idx="1" type="body"/>
          </p:nvPr>
        </p:nvSpPr>
        <p:spPr>
          <a:xfrm>
            <a:off x="3932889" y="4878885"/>
            <a:ext cx="9002129" cy="10906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/>
              <a:t>Para onde vão minhas pipelines?</a:t>
            </a:r>
            <a:endParaRPr/>
          </a:p>
        </p:txBody>
      </p:sp>
      <p:sp>
        <p:nvSpPr>
          <p:cNvPr id="445" name="Google Shape;445;p37"/>
          <p:cNvSpPr txBox="1"/>
          <p:nvPr>
            <p:ph idx="2" type="body"/>
          </p:nvPr>
        </p:nvSpPr>
        <p:spPr>
          <a:xfrm>
            <a:off x="3932889" y="6157516"/>
            <a:ext cx="9002440" cy="4651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/>
              <a:t>Flávio Pimenta</a:t>
            </a:r>
            <a:endParaRPr/>
          </a:p>
        </p:txBody>
      </p:sp>
      <p:sp>
        <p:nvSpPr>
          <p:cNvPr id="446" name="Google Shape;446;p37"/>
          <p:cNvSpPr txBox="1"/>
          <p:nvPr>
            <p:ph idx="3" type="body"/>
          </p:nvPr>
        </p:nvSpPr>
        <p:spPr>
          <a:xfrm>
            <a:off x="3933045" y="6987167"/>
            <a:ext cx="9002128" cy="4651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Light"/>
              <a:buNone/>
            </a:pPr>
            <a:r>
              <a:rPr lang="en-US"/>
              <a:t>Arquiteto de Soluções na Sensedia</a:t>
            </a:r>
            <a:endParaRPr/>
          </a:p>
        </p:txBody>
      </p:sp>
      <p:pic>
        <p:nvPicPr>
          <p:cNvPr id="447" name="Google Shape;447;p37"/>
          <p:cNvPicPr preferRelativeResize="0"/>
          <p:nvPr>
            <p:ph idx="4" type="pic"/>
          </p:nvPr>
        </p:nvPicPr>
        <p:blipFill rotWithShape="1">
          <a:blip r:embed="rId3">
            <a:alphaModFix/>
          </a:blip>
          <a:srcRect b="46761" l="17112" r="17119" t="9391"/>
          <a:stretch/>
        </p:blipFill>
        <p:spPr>
          <a:xfrm>
            <a:off x="433848" y="4888405"/>
            <a:ext cx="2563800" cy="25638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48" name="Google Shape;448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33800" y="6920854"/>
            <a:ext cx="1799100" cy="179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38"/>
          <p:cNvSpPr txBox="1"/>
          <p:nvPr>
            <p:ph idx="1" type="body"/>
          </p:nvPr>
        </p:nvSpPr>
        <p:spPr>
          <a:xfrm>
            <a:off x="8016999" y="3605875"/>
            <a:ext cx="4773000" cy="4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None/>
            </a:pPr>
            <a:r>
              <a:rPr lang="en-US"/>
              <a:t>Pipelines</a:t>
            </a:r>
            <a:endParaRPr/>
          </a:p>
        </p:txBody>
      </p:sp>
      <p:sp>
        <p:nvSpPr>
          <p:cNvPr id="454" name="Google Shape;454;p38"/>
          <p:cNvSpPr txBox="1"/>
          <p:nvPr>
            <p:ph idx="2" type="body"/>
          </p:nvPr>
        </p:nvSpPr>
        <p:spPr>
          <a:xfrm>
            <a:off x="8017000" y="4110985"/>
            <a:ext cx="78168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Light"/>
              <a:buNone/>
            </a:pPr>
            <a:r>
              <a:rPr lang="en-US"/>
              <a:t>Overview com principais ferramentas no mercado</a:t>
            </a:r>
            <a:endParaRPr/>
          </a:p>
        </p:txBody>
      </p:sp>
      <p:sp>
        <p:nvSpPr>
          <p:cNvPr id="455" name="Google Shape;455;p38"/>
          <p:cNvSpPr txBox="1"/>
          <p:nvPr>
            <p:ph idx="3" type="body"/>
          </p:nvPr>
        </p:nvSpPr>
        <p:spPr>
          <a:xfrm>
            <a:off x="8006453" y="5184150"/>
            <a:ext cx="6476700" cy="4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None/>
            </a:pPr>
            <a:r>
              <a:rPr lang="en-US"/>
              <a:t>CNCF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None/>
            </a:pPr>
            <a:r>
              <a:t/>
            </a:r>
            <a:endParaRPr/>
          </a:p>
        </p:txBody>
      </p:sp>
      <p:sp>
        <p:nvSpPr>
          <p:cNvPr id="456" name="Google Shape;456;p38"/>
          <p:cNvSpPr txBox="1"/>
          <p:nvPr>
            <p:ph idx="4" type="body"/>
          </p:nvPr>
        </p:nvSpPr>
        <p:spPr>
          <a:xfrm>
            <a:off x="8006413" y="5689261"/>
            <a:ext cx="78168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Light"/>
              <a:buNone/>
            </a:pPr>
            <a:r>
              <a:rPr lang="en-US"/>
              <a:t>Tendências e novas ferramentas integradas em K8</a:t>
            </a:r>
            <a:endParaRPr/>
          </a:p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Light"/>
              <a:buNone/>
            </a:pPr>
            <a:r>
              <a:t/>
            </a:r>
            <a:endParaRPr/>
          </a:p>
        </p:txBody>
      </p:sp>
      <p:sp>
        <p:nvSpPr>
          <p:cNvPr id="457" name="Google Shape;457;p38"/>
          <p:cNvSpPr txBox="1"/>
          <p:nvPr>
            <p:ph idx="5" type="body"/>
          </p:nvPr>
        </p:nvSpPr>
        <p:spPr>
          <a:xfrm>
            <a:off x="8017002" y="6602050"/>
            <a:ext cx="5747400" cy="4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None/>
            </a:pPr>
            <a:r>
              <a:rPr lang="en-US"/>
              <a:t>Comparativo e dicas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None/>
            </a:pPr>
            <a:r>
              <a:t/>
            </a:r>
            <a:endParaRPr/>
          </a:p>
        </p:txBody>
      </p:sp>
      <p:sp>
        <p:nvSpPr>
          <p:cNvPr id="458" name="Google Shape;458;p38"/>
          <p:cNvSpPr txBox="1"/>
          <p:nvPr>
            <p:ph idx="6" type="body"/>
          </p:nvPr>
        </p:nvSpPr>
        <p:spPr>
          <a:xfrm>
            <a:off x="8006437" y="7107147"/>
            <a:ext cx="78168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Light"/>
              <a:buNone/>
            </a:pPr>
            <a:r>
              <a:rPr lang="en-US"/>
              <a:t>Comparativo de ferramentas e sugestões de uso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39"/>
          <p:cNvSpPr txBox="1"/>
          <p:nvPr>
            <p:ph idx="1" type="body"/>
          </p:nvPr>
        </p:nvSpPr>
        <p:spPr>
          <a:xfrm>
            <a:off x="7764785" y="4427984"/>
            <a:ext cx="6146929" cy="2117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200"/>
              <a:buNone/>
            </a:pPr>
            <a:r>
              <a:rPr lang="en-US"/>
              <a:t>Pipelines</a:t>
            </a:r>
            <a:endParaRPr/>
          </a:p>
        </p:txBody>
      </p:sp>
      <p:sp>
        <p:nvSpPr>
          <p:cNvPr id="464" name="Google Shape;464;p39"/>
          <p:cNvSpPr txBox="1"/>
          <p:nvPr>
            <p:ph idx="3" type="body"/>
          </p:nvPr>
        </p:nvSpPr>
        <p:spPr>
          <a:xfrm>
            <a:off x="7764785" y="3254775"/>
            <a:ext cx="6146929" cy="11732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200"/>
              <a:buNone/>
            </a:pPr>
            <a:r>
              <a:rPr lang="en-US"/>
              <a:t>01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40"/>
          <p:cNvSpPr txBox="1"/>
          <p:nvPr>
            <p:ph idx="1" type="body"/>
          </p:nvPr>
        </p:nvSpPr>
        <p:spPr>
          <a:xfrm>
            <a:off x="11381700" y="3010500"/>
            <a:ext cx="4174200" cy="31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3000"/>
              <a:t>Depende do nível de maturidade e complexidade do seu projeto.</a:t>
            </a:r>
            <a:endParaRPr sz="3000"/>
          </a:p>
        </p:txBody>
      </p:sp>
      <p:sp>
        <p:nvSpPr>
          <p:cNvPr id="470" name="Google Shape;470;p40"/>
          <p:cNvSpPr txBox="1"/>
          <p:nvPr>
            <p:ph idx="2" type="body"/>
          </p:nvPr>
        </p:nvSpPr>
        <p:spPr>
          <a:xfrm>
            <a:off x="1224124" y="1261535"/>
            <a:ext cx="90633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None/>
            </a:pPr>
            <a:r>
              <a:rPr lang="en-US"/>
              <a:t>Para onde vão minhas pipelines?</a:t>
            </a:r>
            <a:endParaRPr/>
          </a:p>
        </p:txBody>
      </p:sp>
      <p:pic>
        <p:nvPicPr>
          <p:cNvPr id="471" name="Google Shape;47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6725" y="2070318"/>
            <a:ext cx="9574675" cy="649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41"/>
          <p:cNvSpPr txBox="1"/>
          <p:nvPr>
            <p:ph idx="1" type="body"/>
          </p:nvPr>
        </p:nvSpPr>
        <p:spPr>
          <a:xfrm>
            <a:off x="11381700" y="2761125"/>
            <a:ext cx="4174200" cy="49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3000"/>
              <a:t>Onde estou?</a:t>
            </a:r>
            <a:endParaRPr sz="3000"/>
          </a:p>
          <a:p>
            <a:pPr indent="0" lvl="0" marL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3000"/>
              <a:t>Para onde vou?</a:t>
            </a:r>
            <a:endParaRPr sz="3000"/>
          </a:p>
          <a:p>
            <a:pPr indent="0" lvl="0" marL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t/>
            </a:r>
            <a:endParaRPr sz="3000"/>
          </a:p>
        </p:txBody>
      </p:sp>
      <p:sp>
        <p:nvSpPr>
          <p:cNvPr id="477" name="Google Shape;477;p41"/>
          <p:cNvSpPr txBox="1"/>
          <p:nvPr>
            <p:ph idx="2" type="body"/>
          </p:nvPr>
        </p:nvSpPr>
        <p:spPr>
          <a:xfrm>
            <a:off x="1224124" y="1261535"/>
            <a:ext cx="90633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None/>
            </a:pPr>
            <a:r>
              <a:rPr lang="en-US"/>
              <a:t>Níveis de maturidade e complexidade.</a:t>
            </a:r>
            <a:endParaRPr/>
          </a:p>
        </p:txBody>
      </p:sp>
      <p:sp>
        <p:nvSpPr>
          <p:cNvPr id="478" name="Google Shape;478;p41"/>
          <p:cNvSpPr/>
          <p:nvPr/>
        </p:nvSpPr>
        <p:spPr>
          <a:xfrm>
            <a:off x="521775" y="3101025"/>
            <a:ext cx="3970800" cy="18951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/>
              <a:t>C</a:t>
            </a:r>
            <a:r>
              <a:rPr b="1" lang="en-US" sz="3000"/>
              <a:t>omeçando do zero e com tecnologias atuais.</a:t>
            </a:r>
            <a:endParaRPr b="1" sz="3000"/>
          </a:p>
        </p:txBody>
      </p:sp>
      <p:sp>
        <p:nvSpPr>
          <p:cNvPr id="479" name="Google Shape;479;p41"/>
          <p:cNvSpPr/>
          <p:nvPr/>
        </p:nvSpPr>
        <p:spPr>
          <a:xfrm>
            <a:off x="521775" y="5569625"/>
            <a:ext cx="3970800" cy="22227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/>
              <a:t>Projeto estável que possui um pipeline que faz buid e deploy.</a:t>
            </a:r>
            <a:endParaRPr b="1" sz="3000"/>
          </a:p>
        </p:txBody>
      </p:sp>
      <p:sp>
        <p:nvSpPr>
          <p:cNvPr id="480" name="Google Shape;480;p41"/>
          <p:cNvSpPr/>
          <p:nvPr/>
        </p:nvSpPr>
        <p:spPr>
          <a:xfrm>
            <a:off x="5613925" y="2880600"/>
            <a:ext cx="3516900" cy="1983000"/>
          </a:xfrm>
          <a:prstGeom prst="roundRect">
            <a:avLst>
              <a:gd fmla="val 16667" name="adj"/>
            </a:avLst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/>
              <a:t>L</a:t>
            </a:r>
            <a:r>
              <a:rPr b="1" lang="en-US" sz="3000"/>
              <a:t>egadão</a:t>
            </a:r>
            <a:endParaRPr b="1"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/>
              <a:t>e deploy manual com GMUD.</a:t>
            </a:r>
            <a:endParaRPr b="1" sz="3000"/>
          </a:p>
        </p:txBody>
      </p:sp>
      <p:sp>
        <p:nvSpPr>
          <p:cNvPr id="481" name="Google Shape;481;p41"/>
          <p:cNvSpPr/>
          <p:nvPr/>
        </p:nvSpPr>
        <p:spPr>
          <a:xfrm>
            <a:off x="5481400" y="5397350"/>
            <a:ext cx="4174200" cy="2961900"/>
          </a:xfrm>
          <a:prstGeom prst="roundRect">
            <a:avLst>
              <a:gd fmla="val 16667" name="adj"/>
            </a:avLst>
          </a:prstGeom>
          <a:solidFill>
            <a:srgbClr val="B4A7D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/>
              <a:t>Já tenho uma pipeline mínima é quero/preciso ampliar com testes e análises de segurança.</a:t>
            </a:r>
            <a:endParaRPr b="1" sz="3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42"/>
          <p:cNvSpPr txBox="1"/>
          <p:nvPr>
            <p:ph idx="2" type="body"/>
          </p:nvPr>
        </p:nvSpPr>
        <p:spPr>
          <a:xfrm>
            <a:off x="641399" y="945210"/>
            <a:ext cx="88263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None/>
            </a:pPr>
            <a:r>
              <a:rPr lang="en-US" sz="6000"/>
              <a:t>Day 1</a:t>
            </a:r>
            <a:endParaRPr sz="6000"/>
          </a:p>
        </p:txBody>
      </p:sp>
      <p:sp>
        <p:nvSpPr>
          <p:cNvPr id="487" name="Google Shape;487;p42"/>
          <p:cNvSpPr txBox="1"/>
          <p:nvPr>
            <p:ph idx="1" type="body"/>
          </p:nvPr>
        </p:nvSpPr>
        <p:spPr>
          <a:xfrm>
            <a:off x="10904325" y="3067875"/>
            <a:ext cx="5162700" cy="9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Cheguei e tudo era mato.</a:t>
            </a:r>
            <a:endParaRPr sz="4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488" name="Google Shape;488;p42"/>
          <p:cNvGraphicFramePr/>
          <p:nvPr/>
        </p:nvGraphicFramePr>
        <p:xfrm>
          <a:off x="952500" y="2902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{50913492-BB77-40AF-921C-36045221B5E8}</a:tableStyleId>
              </a:tblPr>
              <a:tblGrid>
                <a:gridCol w="2879350"/>
                <a:gridCol w="6681275"/>
              </a:tblGrid>
              <a:tr h="127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000"/>
                        <a:t>Zero</a:t>
                      </a:r>
                      <a:endParaRPr b="1" sz="3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3000">
                          <a:solidFill>
                            <a:schemeClr val="dk1"/>
                          </a:solidFill>
                        </a:rPr>
                        <a:t>Construa o Build.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127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3000">
                          <a:solidFill>
                            <a:schemeClr val="dk1"/>
                          </a:solidFill>
                        </a:rPr>
                        <a:t>Estável</a:t>
                      </a:r>
                      <a:endParaRPr b="1" sz="3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3000">
                          <a:solidFill>
                            <a:schemeClr val="dk1"/>
                          </a:solidFill>
                        </a:rPr>
                        <a:t>Implemente a execução de testes, pelo menos unitários na esteira.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127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3000">
                          <a:solidFill>
                            <a:schemeClr val="dk1"/>
                          </a:solidFill>
                        </a:rPr>
                        <a:t>Legadão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000">
                          <a:solidFill>
                            <a:schemeClr val="dk1"/>
                          </a:solidFill>
                        </a:rPr>
                        <a:t>Entenda o processo.</a:t>
                      </a:r>
                      <a:endParaRPr b="1" sz="3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3000">
                          <a:solidFill>
                            <a:schemeClr val="dk1"/>
                          </a:solidFill>
                        </a:rPr>
                        <a:t>Tente criar um script que reflita os passos manuais.</a:t>
                      </a:r>
                      <a:endParaRPr b="1" sz="30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127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3000">
                          <a:solidFill>
                            <a:schemeClr val="dk1"/>
                          </a:solidFill>
                        </a:rPr>
                        <a:t>Avançado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B4A7D6">
                        <a:alpha val="8893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3000">
                          <a:solidFill>
                            <a:schemeClr val="dk1"/>
                          </a:solidFill>
                        </a:rPr>
                        <a:t>POCs e análises de segurança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43"/>
          <p:cNvSpPr txBox="1"/>
          <p:nvPr>
            <p:ph idx="2" type="body"/>
          </p:nvPr>
        </p:nvSpPr>
        <p:spPr>
          <a:xfrm>
            <a:off x="641399" y="945210"/>
            <a:ext cx="88263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None/>
            </a:pPr>
            <a:r>
              <a:rPr lang="en-US" sz="6000"/>
              <a:t>Day 2</a:t>
            </a:r>
            <a:endParaRPr sz="6000"/>
          </a:p>
        </p:txBody>
      </p:sp>
      <p:sp>
        <p:nvSpPr>
          <p:cNvPr id="494" name="Google Shape;494;p43"/>
          <p:cNvSpPr txBox="1"/>
          <p:nvPr>
            <p:ph idx="1" type="body"/>
          </p:nvPr>
        </p:nvSpPr>
        <p:spPr>
          <a:xfrm>
            <a:off x="10904325" y="3067875"/>
            <a:ext cx="5162700" cy="9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Vou fazer o deploy da minha máquina mesmo :o</a:t>
            </a:r>
            <a:endParaRPr sz="4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495" name="Google Shape;495;p43"/>
          <p:cNvGraphicFramePr/>
          <p:nvPr/>
        </p:nvGraphicFramePr>
        <p:xfrm>
          <a:off x="952500" y="2902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{50913492-BB77-40AF-921C-36045221B5E8}</a:tableStyleId>
              </a:tblPr>
              <a:tblGrid>
                <a:gridCol w="2879350"/>
                <a:gridCol w="6681275"/>
              </a:tblGrid>
              <a:tr h="127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000"/>
                        <a:t>Zero</a:t>
                      </a:r>
                      <a:endParaRPr b="1" sz="3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000">
                          <a:solidFill>
                            <a:schemeClr val="dk1"/>
                          </a:solidFill>
                        </a:rPr>
                        <a:t>Implemente a execução de testes, pelo menos unitários na esteira.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127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000">
                          <a:solidFill>
                            <a:schemeClr val="dk1"/>
                          </a:solidFill>
                        </a:rPr>
                        <a:t>Estável</a:t>
                      </a:r>
                      <a:endParaRPr b="1" sz="3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000">
                          <a:solidFill>
                            <a:schemeClr val="dk1"/>
                          </a:solidFill>
                        </a:rPr>
                        <a:t>Implemente a execução de testes, pelo menos unitários na esteira.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127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000">
                          <a:solidFill>
                            <a:schemeClr val="dk1"/>
                          </a:solidFill>
                        </a:rPr>
                        <a:t>Legadão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000">
                          <a:solidFill>
                            <a:schemeClr val="dk1"/>
                          </a:solidFill>
                        </a:rPr>
                        <a:t>Colocar o script pra rodar em uma pipeline</a:t>
                      </a:r>
                      <a:endParaRPr b="1" sz="30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127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000">
                          <a:solidFill>
                            <a:schemeClr val="dk1"/>
                          </a:solidFill>
                        </a:rPr>
                        <a:t>Avançado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B4A7D6">
                        <a:alpha val="8893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000">
                          <a:solidFill>
                            <a:schemeClr val="dk1"/>
                          </a:solidFill>
                        </a:rPr>
                        <a:t>Implemente os passos de análises  de segurança.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44"/>
          <p:cNvSpPr txBox="1"/>
          <p:nvPr>
            <p:ph idx="2" type="body"/>
          </p:nvPr>
        </p:nvSpPr>
        <p:spPr>
          <a:xfrm>
            <a:off x="641399" y="945210"/>
            <a:ext cx="88263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None/>
            </a:pPr>
            <a:r>
              <a:rPr lang="en-US" sz="6000"/>
              <a:t>Day 3</a:t>
            </a:r>
            <a:endParaRPr sz="6000"/>
          </a:p>
        </p:txBody>
      </p:sp>
      <p:sp>
        <p:nvSpPr>
          <p:cNvPr id="501" name="Google Shape;501;p44"/>
          <p:cNvSpPr txBox="1"/>
          <p:nvPr>
            <p:ph idx="1" type="body"/>
          </p:nvPr>
        </p:nvSpPr>
        <p:spPr>
          <a:xfrm>
            <a:off x="10904325" y="3067875"/>
            <a:ext cx="5162700" cy="9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Agora vai!!</a:t>
            </a:r>
            <a:endParaRPr sz="4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502" name="Google Shape;502;p44"/>
          <p:cNvGraphicFramePr/>
          <p:nvPr/>
        </p:nvGraphicFramePr>
        <p:xfrm>
          <a:off x="952500" y="2902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{50913492-BB77-40AF-921C-36045221B5E8}</a:tableStyleId>
              </a:tblPr>
              <a:tblGrid>
                <a:gridCol w="2879350"/>
                <a:gridCol w="6681275"/>
              </a:tblGrid>
              <a:tr h="127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000"/>
                        <a:t>Zero</a:t>
                      </a:r>
                      <a:endParaRPr b="1" sz="3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000">
                          <a:solidFill>
                            <a:schemeClr val="dk1"/>
                          </a:solidFill>
                        </a:rPr>
                        <a:t>Agora vamos fazer deploy!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127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000">
                          <a:solidFill>
                            <a:schemeClr val="dk1"/>
                          </a:solidFill>
                        </a:rPr>
                        <a:t>Estável</a:t>
                      </a:r>
                      <a:endParaRPr b="1" sz="3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000">
                          <a:solidFill>
                            <a:schemeClr val="dk1"/>
                          </a:solidFill>
                        </a:rPr>
                        <a:t>E o rollback?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127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000">
                          <a:solidFill>
                            <a:schemeClr val="dk1"/>
                          </a:solidFill>
                        </a:rPr>
                        <a:t>Legadão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000">
                          <a:solidFill>
                            <a:schemeClr val="dk1"/>
                          </a:solidFill>
                        </a:rPr>
                        <a:t>Dividir o script em etapas menores e paralelizar o que for possível.</a:t>
                      </a:r>
                      <a:endParaRPr b="1" sz="30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127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000">
                          <a:solidFill>
                            <a:schemeClr val="dk1"/>
                          </a:solidFill>
                        </a:rPr>
                        <a:t>Avançado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B4A7D6">
                        <a:alpha val="8893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000">
                          <a:solidFill>
                            <a:schemeClr val="dk1"/>
                          </a:solidFill>
                        </a:rPr>
                        <a:t>Agora vamos para performance!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45"/>
          <p:cNvSpPr txBox="1"/>
          <p:nvPr>
            <p:ph idx="2" type="body"/>
          </p:nvPr>
        </p:nvSpPr>
        <p:spPr>
          <a:xfrm>
            <a:off x="641399" y="945210"/>
            <a:ext cx="88263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None/>
            </a:pPr>
            <a:r>
              <a:rPr lang="en-US" sz="6000"/>
              <a:t>A pipeline ideal</a:t>
            </a:r>
            <a:endParaRPr sz="6000"/>
          </a:p>
        </p:txBody>
      </p:sp>
      <p:sp>
        <p:nvSpPr>
          <p:cNvPr id="508" name="Google Shape;508;p45"/>
          <p:cNvSpPr txBox="1"/>
          <p:nvPr>
            <p:ph idx="1" type="body"/>
          </p:nvPr>
        </p:nvSpPr>
        <p:spPr>
          <a:xfrm>
            <a:off x="10904325" y="3067875"/>
            <a:ext cx="5162700" cy="9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Agora vai!!</a:t>
            </a:r>
            <a:endParaRPr sz="4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9" name="Google Shape;509;p45"/>
          <p:cNvSpPr txBox="1"/>
          <p:nvPr/>
        </p:nvSpPr>
        <p:spPr>
          <a:xfrm>
            <a:off x="729775" y="2144173"/>
            <a:ext cx="9103500" cy="6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19100" lvl="0" marL="45720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SzPts val="3000"/>
              <a:buFont typeface="Roboto"/>
              <a:buChar char="●"/>
            </a:pPr>
            <a:r>
              <a:rPr lang="en-US" sz="3000">
                <a:latin typeface="Roboto"/>
                <a:ea typeface="Roboto"/>
                <a:cs typeface="Roboto"/>
                <a:sym typeface="Roboto"/>
              </a:rPr>
              <a:t>Análise de código (lint)</a:t>
            </a:r>
            <a:endParaRPr sz="30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419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oboto"/>
              <a:buChar char="●"/>
            </a:pPr>
            <a:r>
              <a:rPr lang="en-US" sz="3000">
                <a:latin typeface="Roboto"/>
                <a:ea typeface="Roboto"/>
                <a:cs typeface="Roboto"/>
                <a:sym typeface="Roboto"/>
              </a:rPr>
              <a:t>Análise de copyright</a:t>
            </a:r>
            <a:endParaRPr sz="3000">
              <a:latin typeface="Roboto"/>
              <a:ea typeface="Roboto"/>
              <a:cs typeface="Roboto"/>
              <a:sym typeface="Roboto"/>
            </a:endParaRPr>
          </a:p>
          <a:p>
            <a:pPr indent="-419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oboto"/>
              <a:buChar char="●"/>
            </a:pPr>
            <a:r>
              <a:rPr lang="en-US" sz="3000">
                <a:latin typeface="Roboto"/>
                <a:ea typeface="Roboto"/>
                <a:cs typeface="Roboto"/>
                <a:sym typeface="Roboto"/>
              </a:rPr>
              <a:t>Análise de segurança (OWASP top 10)</a:t>
            </a:r>
            <a:endParaRPr sz="3000">
              <a:latin typeface="Roboto"/>
              <a:ea typeface="Roboto"/>
              <a:cs typeface="Roboto"/>
              <a:sym typeface="Roboto"/>
            </a:endParaRPr>
          </a:p>
          <a:p>
            <a:pPr indent="-419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oboto"/>
              <a:buChar char="●"/>
            </a:pPr>
            <a:r>
              <a:rPr lang="en-US" sz="3000">
                <a:latin typeface="Roboto"/>
                <a:ea typeface="Roboto"/>
                <a:cs typeface="Roboto"/>
                <a:sym typeface="Roboto"/>
              </a:rPr>
              <a:t>Scan de vulnerabilidades de dependências</a:t>
            </a:r>
            <a:endParaRPr sz="3000">
              <a:latin typeface="Roboto"/>
              <a:ea typeface="Roboto"/>
              <a:cs typeface="Roboto"/>
              <a:sym typeface="Roboto"/>
            </a:endParaRPr>
          </a:p>
          <a:p>
            <a:pPr indent="-419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oboto"/>
              <a:buChar char="●"/>
            </a:pPr>
            <a:r>
              <a:rPr lang="en-US" sz="3000">
                <a:latin typeface="Roboto"/>
                <a:ea typeface="Roboto"/>
                <a:cs typeface="Roboto"/>
                <a:sym typeface="Roboto"/>
              </a:rPr>
              <a:t>Build</a:t>
            </a:r>
            <a:endParaRPr sz="3000">
              <a:latin typeface="Roboto"/>
              <a:ea typeface="Roboto"/>
              <a:cs typeface="Roboto"/>
              <a:sym typeface="Roboto"/>
            </a:endParaRPr>
          </a:p>
          <a:p>
            <a:pPr indent="-419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oboto"/>
              <a:buChar char="●"/>
            </a:pPr>
            <a:r>
              <a:rPr lang="en-US" sz="3000">
                <a:latin typeface="Roboto"/>
                <a:ea typeface="Roboto"/>
                <a:cs typeface="Roboto"/>
                <a:sym typeface="Roboto"/>
              </a:rPr>
              <a:t>Testes unitários / serviço / integrados</a:t>
            </a:r>
            <a:endParaRPr sz="3000">
              <a:latin typeface="Roboto"/>
              <a:ea typeface="Roboto"/>
              <a:cs typeface="Roboto"/>
              <a:sym typeface="Roboto"/>
            </a:endParaRPr>
          </a:p>
          <a:p>
            <a:pPr indent="-419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oboto"/>
              <a:buChar char="●"/>
            </a:pPr>
            <a:r>
              <a:rPr lang="en-US" sz="3000">
                <a:latin typeface="Roboto"/>
                <a:ea typeface="Roboto"/>
                <a:cs typeface="Roboto"/>
                <a:sym typeface="Roboto"/>
              </a:rPr>
              <a:t>Cobertura</a:t>
            </a:r>
            <a:endParaRPr sz="3000">
              <a:latin typeface="Roboto"/>
              <a:ea typeface="Roboto"/>
              <a:cs typeface="Roboto"/>
              <a:sym typeface="Roboto"/>
            </a:endParaRPr>
          </a:p>
          <a:p>
            <a:pPr indent="-419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oboto"/>
              <a:buChar char="●"/>
            </a:pPr>
            <a:r>
              <a:rPr lang="en-US" sz="3000">
                <a:latin typeface="Roboto"/>
                <a:ea typeface="Roboto"/>
                <a:cs typeface="Roboto"/>
                <a:sym typeface="Roboto"/>
              </a:rPr>
              <a:t>Build de imagem do container</a:t>
            </a:r>
            <a:endParaRPr sz="3000">
              <a:latin typeface="Roboto"/>
              <a:ea typeface="Roboto"/>
              <a:cs typeface="Roboto"/>
              <a:sym typeface="Roboto"/>
            </a:endParaRPr>
          </a:p>
          <a:p>
            <a:pPr indent="-419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oboto"/>
              <a:buChar char="●"/>
            </a:pPr>
            <a:r>
              <a:rPr lang="en-US" sz="3000">
                <a:latin typeface="Roboto"/>
                <a:ea typeface="Roboto"/>
                <a:cs typeface="Roboto"/>
                <a:sym typeface="Roboto"/>
              </a:rPr>
              <a:t>Análise de segurança do container</a:t>
            </a:r>
            <a:endParaRPr sz="3000">
              <a:latin typeface="Roboto"/>
              <a:ea typeface="Roboto"/>
              <a:cs typeface="Roboto"/>
              <a:sym typeface="Roboto"/>
            </a:endParaRPr>
          </a:p>
          <a:p>
            <a:pPr indent="-419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oboto"/>
              <a:buChar char="●"/>
            </a:pPr>
            <a:r>
              <a:rPr lang="en-US" sz="3000">
                <a:latin typeface="Roboto"/>
                <a:ea typeface="Roboto"/>
                <a:cs typeface="Roboto"/>
                <a:sym typeface="Roboto"/>
              </a:rPr>
              <a:t>Criação da infraestrutura deploy</a:t>
            </a:r>
            <a:endParaRPr sz="3000">
              <a:latin typeface="Roboto"/>
              <a:ea typeface="Roboto"/>
              <a:cs typeface="Roboto"/>
              <a:sym typeface="Roboto"/>
            </a:endParaRPr>
          </a:p>
          <a:p>
            <a:pPr indent="-419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oboto"/>
              <a:buChar char="●"/>
            </a:pPr>
            <a:r>
              <a:rPr lang="en-US" sz="3000">
                <a:latin typeface="Roboto"/>
                <a:ea typeface="Roboto"/>
                <a:cs typeface="Roboto"/>
                <a:sym typeface="Roboto"/>
              </a:rPr>
              <a:t>Deploy Blue/Green ou Canary no ambiente de QA.</a:t>
            </a:r>
            <a:endParaRPr sz="3000">
              <a:latin typeface="Roboto"/>
              <a:ea typeface="Roboto"/>
              <a:cs typeface="Roboto"/>
              <a:sym typeface="Roboto"/>
            </a:endParaRPr>
          </a:p>
          <a:p>
            <a:pPr indent="-419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oboto"/>
              <a:buChar char="●"/>
            </a:pPr>
            <a:r>
              <a:rPr lang="en-US" sz="3000">
                <a:latin typeface="Roboto"/>
                <a:ea typeface="Roboto"/>
                <a:cs typeface="Roboto"/>
                <a:sym typeface="Roboto"/>
              </a:rPr>
              <a:t>Testes funcionais</a:t>
            </a:r>
            <a:endParaRPr sz="3000">
              <a:latin typeface="Roboto"/>
              <a:ea typeface="Roboto"/>
              <a:cs typeface="Roboto"/>
              <a:sym typeface="Roboto"/>
            </a:endParaRPr>
          </a:p>
          <a:p>
            <a:pPr indent="-419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oboto"/>
              <a:buChar char="●"/>
            </a:pPr>
            <a:r>
              <a:rPr lang="en-US" sz="3000">
                <a:latin typeface="Roboto"/>
                <a:ea typeface="Roboto"/>
                <a:cs typeface="Roboto"/>
                <a:sym typeface="Roboto"/>
              </a:rPr>
              <a:t>Testes de performance</a:t>
            </a:r>
            <a:endParaRPr sz="3000">
              <a:latin typeface="Roboto"/>
              <a:ea typeface="Roboto"/>
              <a:cs typeface="Roboto"/>
              <a:sym typeface="Roboto"/>
            </a:endParaRPr>
          </a:p>
          <a:p>
            <a:pPr indent="-419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oboto"/>
              <a:buChar char="●"/>
            </a:pPr>
            <a:r>
              <a:rPr lang="en-US" sz="3000">
                <a:latin typeface="Roboto"/>
                <a:ea typeface="Roboto"/>
                <a:cs typeface="Roboto"/>
                <a:sym typeface="Roboto"/>
              </a:rPr>
              <a:t>Rollout para demais ambientes até produção.</a:t>
            </a:r>
            <a:endParaRPr sz="3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46"/>
          <p:cNvSpPr txBox="1"/>
          <p:nvPr>
            <p:ph idx="1" type="body"/>
          </p:nvPr>
        </p:nvSpPr>
        <p:spPr>
          <a:xfrm>
            <a:off x="7764785" y="4427984"/>
            <a:ext cx="61470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200"/>
              <a:buNone/>
            </a:pPr>
            <a:r>
              <a:rPr lang="en-US"/>
              <a:t>CNCF</a:t>
            </a:r>
            <a:endParaRPr/>
          </a:p>
        </p:txBody>
      </p:sp>
      <p:sp>
        <p:nvSpPr>
          <p:cNvPr id="515" name="Google Shape;515;p46"/>
          <p:cNvSpPr txBox="1"/>
          <p:nvPr>
            <p:ph idx="3" type="body"/>
          </p:nvPr>
        </p:nvSpPr>
        <p:spPr>
          <a:xfrm>
            <a:off x="7764785" y="3254775"/>
            <a:ext cx="6147000" cy="11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200"/>
              <a:buNone/>
            </a:pPr>
            <a:r>
              <a:rPr lang="en-US"/>
              <a:t>02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47"/>
          <p:cNvSpPr txBox="1"/>
          <p:nvPr>
            <p:ph type="title"/>
          </p:nvPr>
        </p:nvSpPr>
        <p:spPr>
          <a:xfrm>
            <a:off x="445737" y="643467"/>
            <a:ext cx="13791900" cy="1241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CloudNative (cncf.io)</a:t>
            </a:r>
            <a:endParaRPr/>
          </a:p>
        </p:txBody>
      </p:sp>
      <p:sp>
        <p:nvSpPr>
          <p:cNvPr id="522" name="Google Shape;522;p47"/>
          <p:cNvSpPr txBox="1"/>
          <p:nvPr>
            <p:ph idx="1" type="body"/>
          </p:nvPr>
        </p:nvSpPr>
        <p:spPr>
          <a:xfrm>
            <a:off x="968288" y="3283867"/>
            <a:ext cx="13900800" cy="2967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11200" lvl="0" marL="812800" rtl="0" algn="l">
              <a:spcBef>
                <a:spcPts val="1778"/>
              </a:spcBef>
              <a:spcAft>
                <a:spcPts val="0"/>
              </a:spcAft>
              <a:buSzPts val="4800"/>
              <a:buChar char="•"/>
            </a:pPr>
            <a:r>
              <a:rPr lang="en-US"/>
              <a:t>Mantido pelos maiores especialistas Cloud</a:t>
            </a:r>
            <a:endParaRPr/>
          </a:p>
          <a:p>
            <a:pPr indent="-711200" lvl="0" marL="812800" rtl="0" algn="l">
              <a:spcBef>
                <a:spcPts val="0"/>
              </a:spcBef>
              <a:spcAft>
                <a:spcPts val="0"/>
              </a:spcAft>
              <a:buSzPts val="4800"/>
              <a:buChar char="•"/>
            </a:pPr>
            <a:r>
              <a:rPr lang="en-US"/>
              <a:t>Evita “lock-in”</a:t>
            </a:r>
            <a:endParaRPr/>
          </a:p>
          <a:p>
            <a:pPr indent="-711200" lvl="0" marL="812800" rtl="0" algn="l">
              <a:spcBef>
                <a:spcPts val="0"/>
              </a:spcBef>
              <a:spcAft>
                <a:spcPts val="0"/>
              </a:spcAft>
              <a:buSzPts val="4800"/>
              <a:buChar char="•"/>
            </a:pPr>
            <a:r>
              <a:rPr lang="en-US"/>
              <a:t>Maior controle e resiliência</a:t>
            </a:r>
            <a:endParaRPr/>
          </a:p>
          <a:p>
            <a:pPr indent="0" lvl="0" marL="812800" rtl="0" algn="l">
              <a:spcBef>
                <a:spcPts val="1778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23" name="Google Shape;523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11344" y="6447944"/>
            <a:ext cx="5684089" cy="1627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48"/>
          <p:cNvSpPr txBox="1"/>
          <p:nvPr>
            <p:ph type="title"/>
          </p:nvPr>
        </p:nvSpPr>
        <p:spPr>
          <a:xfrm>
            <a:off x="445737" y="778933"/>
            <a:ext cx="15424500" cy="951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Referência em CNCF no Brasil</a:t>
            </a:r>
            <a:endParaRPr/>
          </a:p>
        </p:txBody>
      </p:sp>
      <p:pic>
        <p:nvPicPr>
          <p:cNvPr id="530" name="Google Shape;530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0218" y="1952378"/>
            <a:ext cx="11948797" cy="6726837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48"/>
          <p:cNvSpPr txBox="1"/>
          <p:nvPr/>
        </p:nvSpPr>
        <p:spPr>
          <a:xfrm>
            <a:off x="8118961" y="2230711"/>
            <a:ext cx="5267700" cy="12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62500" lIns="162500" spcFirstLastPara="1" rIns="162500" wrap="square" tIns="1625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>
                <a:solidFill>
                  <a:srgbClr val="FFFFFF"/>
                </a:solidFill>
              </a:rPr>
              <a:t>paulosimoes</a:t>
            </a:r>
            <a:endParaRPr sz="25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49"/>
          <p:cNvSpPr txBox="1"/>
          <p:nvPr>
            <p:ph idx="1" type="body"/>
          </p:nvPr>
        </p:nvSpPr>
        <p:spPr>
          <a:xfrm>
            <a:off x="7764785" y="4427984"/>
            <a:ext cx="61470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200"/>
              <a:buNone/>
            </a:pPr>
            <a:r>
              <a:rPr lang="en-US"/>
              <a:t>Comparativo</a:t>
            </a:r>
            <a:endParaRPr/>
          </a:p>
        </p:txBody>
      </p:sp>
      <p:sp>
        <p:nvSpPr>
          <p:cNvPr id="537" name="Google Shape;537;p49"/>
          <p:cNvSpPr txBox="1"/>
          <p:nvPr>
            <p:ph idx="3" type="body"/>
          </p:nvPr>
        </p:nvSpPr>
        <p:spPr>
          <a:xfrm>
            <a:off x="7764785" y="3254775"/>
            <a:ext cx="6147000" cy="11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200"/>
              <a:buNone/>
            </a:pPr>
            <a:r>
              <a:rPr lang="en-US"/>
              <a:t>03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" name="Google Shape;542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100" y="1991125"/>
            <a:ext cx="15053949" cy="6812124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50"/>
          <p:cNvSpPr txBox="1"/>
          <p:nvPr>
            <p:ph idx="4294967295" type="title"/>
          </p:nvPr>
        </p:nvSpPr>
        <p:spPr>
          <a:xfrm>
            <a:off x="445737" y="778933"/>
            <a:ext cx="15424500" cy="951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https://landscape.cncf.io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51"/>
          <p:cNvSpPr txBox="1"/>
          <p:nvPr/>
        </p:nvSpPr>
        <p:spPr>
          <a:xfrm>
            <a:off x="6775554" y="359764"/>
            <a:ext cx="184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Personalizar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